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61" r:id="rId2"/>
    <p:sldId id="263" r:id="rId3"/>
    <p:sldId id="264" r:id="rId4"/>
    <p:sldId id="281" r:id="rId5"/>
    <p:sldId id="259" r:id="rId6"/>
    <p:sldId id="262" r:id="rId7"/>
    <p:sldId id="265" r:id="rId8"/>
    <p:sldId id="270" r:id="rId9"/>
    <p:sldId id="266" r:id="rId10"/>
    <p:sldId id="267" r:id="rId11"/>
    <p:sldId id="268" r:id="rId12"/>
    <p:sldId id="271" r:id="rId13"/>
    <p:sldId id="279" r:id="rId14"/>
    <p:sldId id="280" r:id="rId15"/>
    <p:sldId id="278" r:id="rId16"/>
  </p:sldIdLst>
  <p:sldSz cx="9144000" cy="6858000" type="screen4x3"/>
  <p:notesSz cx="6858000" cy="100599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6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jnová Miroslava" initials="H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9389" autoAdjust="0"/>
  </p:normalViewPr>
  <p:slideViewPr>
    <p:cSldViewPr>
      <p:cViewPr varScale="1">
        <p:scale>
          <a:sx n="65" d="100"/>
          <a:sy n="65" d="100"/>
        </p:scale>
        <p:origin x="32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6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94543-15CD-46DC-9754-6577A106CF0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067EA10-C769-4B10-91A0-4893D266930A}">
      <dgm:prSet phldrT="[Text]" custT="1"/>
      <dgm:spPr/>
      <dgm:t>
        <a:bodyPr/>
        <a:lstStyle/>
        <a:p>
          <a:r>
            <a:rPr lang="cs-CZ" sz="5400" dirty="0" smtClean="0"/>
            <a:t>ORST</a:t>
          </a:r>
          <a:endParaRPr lang="cs-CZ" sz="5400" dirty="0"/>
        </a:p>
      </dgm:t>
    </dgm:pt>
    <dgm:pt modelId="{0FBCA827-1CA9-4796-921F-93BEDEDE557A}" type="parTrans" cxnId="{F5B91478-D434-4B9E-8C33-ECBD5D2E2673}">
      <dgm:prSet/>
      <dgm:spPr/>
      <dgm:t>
        <a:bodyPr/>
        <a:lstStyle/>
        <a:p>
          <a:endParaRPr lang="cs-CZ"/>
        </a:p>
      </dgm:t>
    </dgm:pt>
    <dgm:pt modelId="{6DC2DFD8-9A86-4869-8842-B6AF6D5A2B86}" type="sibTrans" cxnId="{F5B91478-D434-4B9E-8C33-ECBD5D2E2673}">
      <dgm:prSet/>
      <dgm:spPr/>
      <dgm:t>
        <a:bodyPr/>
        <a:lstStyle/>
        <a:p>
          <a:endParaRPr lang="cs-CZ"/>
        </a:p>
      </dgm:t>
    </dgm:pt>
    <dgm:pt modelId="{481D9AF3-2A63-4330-BABA-92B95B02E2C1}">
      <dgm:prSet phldrT="[Text]"/>
      <dgm:spPr/>
      <dgm:t>
        <a:bodyPr/>
        <a:lstStyle/>
        <a:p>
          <a:r>
            <a:rPr lang="cs-CZ" dirty="0" smtClean="0"/>
            <a:t>Vedoucí PhDr. Veronika Procházková, l. 508</a:t>
          </a:r>
          <a:endParaRPr lang="cs-CZ" dirty="0"/>
        </a:p>
      </dgm:t>
    </dgm:pt>
    <dgm:pt modelId="{72BDA4D2-9F61-473F-8CD2-F9952A1D77F9}" type="parTrans" cxnId="{E08F1B9F-19BA-43A3-9659-4CBED48F9E80}">
      <dgm:prSet/>
      <dgm:spPr/>
      <dgm:t>
        <a:bodyPr/>
        <a:lstStyle/>
        <a:p>
          <a:endParaRPr lang="cs-CZ"/>
        </a:p>
      </dgm:t>
    </dgm:pt>
    <dgm:pt modelId="{3DA7B358-0C19-4EE7-BC3B-BB4F916F6FE3}" type="sibTrans" cxnId="{E08F1B9F-19BA-43A3-9659-4CBED48F9E80}">
      <dgm:prSet/>
      <dgm:spPr/>
      <dgm:t>
        <a:bodyPr/>
        <a:lstStyle/>
        <a:p>
          <a:endParaRPr lang="cs-CZ"/>
        </a:p>
      </dgm:t>
    </dgm:pt>
    <dgm:pt modelId="{7350C710-EF8A-4DD1-81E4-DA56FF0BD40B}">
      <dgm:prSet phldrT="[Text]" custT="1"/>
      <dgm:spPr/>
      <dgm:t>
        <a:bodyPr/>
        <a:lstStyle/>
        <a:p>
          <a:r>
            <a:rPr lang="cs-CZ" sz="5400" dirty="0" smtClean="0"/>
            <a:t>HO</a:t>
          </a:r>
          <a:endParaRPr lang="cs-CZ" sz="5400" dirty="0"/>
        </a:p>
      </dgm:t>
    </dgm:pt>
    <dgm:pt modelId="{AA4C6CDD-3A5C-4A90-913F-0F30A4A9780B}" type="parTrans" cxnId="{29876AC2-E747-4A86-BE5D-346A2B607760}">
      <dgm:prSet/>
      <dgm:spPr/>
      <dgm:t>
        <a:bodyPr/>
        <a:lstStyle/>
        <a:p>
          <a:endParaRPr lang="cs-CZ"/>
        </a:p>
      </dgm:t>
    </dgm:pt>
    <dgm:pt modelId="{7901085B-9387-4DEC-9F0E-5D90BB0A42EB}" type="sibTrans" cxnId="{29876AC2-E747-4A86-BE5D-346A2B607760}">
      <dgm:prSet/>
      <dgm:spPr/>
      <dgm:t>
        <a:bodyPr/>
        <a:lstStyle/>
        <a:p>
          <a:endParaRPr lang="cs-CZ"/>
        </a:p>
      </dgm:t>
    </dgm:pt>
    <dgm:pt modelId="{785BEC32-F462-4BE8-B4F7-83547B92B3D4}">
      <dgm:prSet phldrT="[Text]"/>
      <dgm:spPr/>
      <dgm:t>
        <a:bodyPr/>
        <a:lstStyle/>
        <a:p>
          <a:r>
            <a:rPr lang="cs-CZ" dirty="0" smtClean="0"/>
            <a:t>Vedoucí Mgr. Zuzana Petrášková, l. 129</a:t>
          </a:r>
          <a:endParaRPr lang="cs-CZ" dirty="0"/>
        </a:p>
      </dgm:t>
    </dgm:pt>
    <dgm:pt modelId="{E01BEB51-CA3D-4001-AE45-E5626A9E9D55}" type="parTrans" cxnId="{CA5AB1AB-4453-4782-822E-E871E2011FC4}">
      <dgm:prSet/>
      <dgm:spPr/>
      <dgm:t>
        <a:bodyPr/>
        <a:lstStyle/>
        <a:p>
          <a:endParaRPr lang="cs-CZ"/>
        </a:p>
      </dgm:t>
    </dgm:pt>
    <dgm:pt modelId="{C9E92D0B-1DFD-4E58-BC09-8025F16DF64E}" type="sibTrans" cxnId="{CA5AB1AB-4453-4782-822E-E871E2011FC4}">
      <dgm:prSet/>
      <dgm:spPr/>
      <dgm:t>
        <a:bodyPr/>
        <a:lstStyle/>
        <a:p>
          <a:endParaRPr lang="cs-CZ"/>
        </a:p>
      </dgm:t>
    </dgm:pt>
    <dgm:pt modelId="{54C64BA7-3BB0-411B-BB8A-0406F56BA21B}">
      <dgm:prSet phldrT="[Text]" custT="1"/>
      <dgm:spPr/>
      <dgm:t>
        <a:bodyPr/>
        <a:lstStyle/>
        <a:p>
          <a:r>
            <a:rPr lang="cs-CZ" sz="5400" dirty="0" err="1" smtClean="0"/>
            <a:t>MnS</a:t>
          </a:r>
          <a:endParaRPr lang="cs-CZ" sz="5400" dirty="0"/>
        </a:p>
      </dgm:t>
    </dgm:pt>
    <dgm:pt modelId="{857B05C2-EDF9-4672-A2AF-713F0547C00C}" type="parTrans" cxnId="{6ACE4D4D-82C6-4F03-AF9B-83283C315A08}">
      <dgm:prSet/>
      <dgm:spPr/>
      <dgm:t>
        <a:bodyPr/>
        <a:lstStyle/>
        <a:p>
          <a:endParaRPr lang="cs-CZ"/>
        </a:p>
      </dgm:t>
    </dgm:pt>
    <dgm:pt modelId="{0653873B-9CFC-41C8-A379-9A9005C86F1F}" type="sibTrans" cxnId="{6ACE4D4D-82C6-4F03-AF9B-83283C315A08}">
      <dgm:prSet/>
      <dgm:spPr/>
      <dgm:t>
        <a:bodyPr/>
        <a:lstStyle/>
        <a:p>
          <a:endParaRPr lang="cs-CZ"/>
        </a:p>
      </dgm:t>
    </dgm:pt>
    <dgm:pt modelId="{651217F6-0575-40C9-B30F-5302DF60D7B2}">
      <dgm:prSet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Oddělení mikrografie a digitalizace</a:t>
          </a:r>
          <a:endParaRPr lang="cs-CZ" dirty="0">
            <a:solidFill>
              <a:srgbClr val="FFFF00"/>
            </a:solidFill>
          </a:endParaRPr>
        </a:p>
      </dgm:t>
    </dgm:pt>
    <dgm:pt modelId="{3CCA576E-AA0A-405F-9CCB-9E26C3A4BA5F}" type="parTrans" cxnId="{05A23276-B0B8-4801-85E1-FE0F9274CF9A}">
      <dgm:prSet/>
      <dgm:spPr/>
      <dgm:t>
        <a:bodyPr/>
        <a:lstStyle/>
        <a:p>
          <a:endParaRPr lang="cs-CZ"/>
        </a:p>
      </dgm:t>
    </dgm:pt>
    <dgm:pt modelId="{E8DF3B1F-5F24-4643-BBA3-418DE0278960}" type="sibTrans" cxnId="{05A23276-B0B8-4801-85E1-FE0F9274CF9A}">
      <dgm:prSet/>
      <dgm:spPr/>
      <dgm:t>
        <a:bodyPr/>
        <a:lstStyle/>
        <a:p>
          <a:endParaRPr lang="cs-CZ"/>
        </a:p>
      </dgm:t>
    </dgm:pt>
    <dgm:pt modelId="{99215990-1286-456F-8049-06A0282580EE}">
      <dgm:prSet phldrT="[Text]"/>
      <dgm:spPr/>
      <dgm:t>
        <a:bodyPr/>
        <a:lstStyle/>
        <a:p>
          <a:r>
            <a:rPr lang="cs-CZ" dirty="0" smtClean="0"/>
            <a:t>Vedoucí PhDr. Zdeněk Uhlíř, l. 283</a:t>
          </a:r>
          <a:endParaRPr lang="cs-CZ" dirty="0"/>
        </a:p>
      </dgm:t>
    </dgm:pt>
    <dgm:pt modelId="{B6B6D940-F0F8-487C-812C-7156DF4B5313}" type="sibTrans" cxnId="{651DB2D3-359E-465F-8436-BAE2DE0C68B5}">
      <dgm:prSet/>
      <dgm:spPr/>
      <dgm:t>
        <a:bodyPr/>
        <a:lstStyle/>
        <a:p>
          <a:endParaRPr lang="cs-CZ"/>
        </a:p>
      </dgm:t>
    </dgm:pt>
    <dgm:pt modelId="{1F948DE8-0D1E-4D16-99B0-C0F37929BDA9}" type="parTrans" cxnId="{651DB2D3-359E-465F-8436-BAE2DE0C68B5}">
      <dgm:prSet/>
      <dgm:spPr/>
      <dgm:t>
        <a:bodyPr/>
        <a:lstStyle/>
        <a:p>
          <a:endParaRPr lang="cs-CZ"/>
        </a:p>
      </dgm:t>
    </dgm:pt>
    <dgm:pt modelId="{2F2AD5AE-9AE8-4811-8C50-31FE9B29298C}">
      <dgm:prSet phldrT="[Text]"/>
      <dgm:spPr/>
      <dgm:t>
        <a:bodyPr/>
        <a:lstStyle/>
        <a:p>
          <a:r>
            <a:rPr lang="cs-CZ" dirty="0" smtClean="0"/>
            <a:t>Pracoviště Google</a:t>
          </a:r>
          <a:endParaRPr lang="cs-CZ" dirty="0"/>
        </a:p>
      </dgm:t>
    </dgm:pt>
    <dgm:pt modelId="{65B6795C-E8E6-4CEF-87DE-C70595FEA983}" type="parTrans" cxnId="{F4CA175E-13CE-4437-A3B9-95A4C25CE6D7}">
      <dgm:prSet/>
      <dgm:spPr/>
      <dgm:t>
        <a:bodyPr/>
        <a:lstStyle/>
        <a:p>
          <a:endParaRPr lang="cs-CZ"/>
        </a:p>
      </dgm:t>
    </dgm:pt>
    <dgm:pt modelId="{B139C8F5-E6ED-4091-8518-61FA24FB78F9}" type="sibTrans" cxnId="{F4CA175E-13CE-4437-A3B9-95A4C25CE6D7}">
      <dgm:prSet/>
      <dgm:spPr/>
      <dgm:t>
        <a:bodyPr/>
        <a:lstStyle/>
        <a:p>
          <a:endParaRPr lang="cs-CZ"/>
        </a:p>
      </dgm:t>
    </dgm:pt>
    <dgm:pt modelId="{4D031B15-16C8-4FD1-8B93-7DF364D395B0}" type="pres">
      <dgm:prSet presAssocID="{4D694543-15CD-46DC-9754-6577A106CF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23F8583-AD97-40E3-B6BC-A90F2D79A857}" type="pres">
      <dgm:prSet presAssocID="{4067EA10-C769-4B10-91A0-4893D266930A}" presName="linNode" presStyleCnt="0"/>
      <dgm:spPr/>
    </dgm:pt>
    <dgm:pt modelId="{7BA5738C-0AFB-472F-9D8C-E46F06860A66}" type="pres">
      <dgm:prSet presAssocID="{4067EA10-C769-4B10-91A0-4893D266930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E262D2-282F-49ED-BE8E-944D1C297EAA}" type="pres">
      <dgm:prSet presAssocID="{4067EA10-C769-4B10-91A0-4893D266930A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128465-4D34-405D-ACCD-FFD2351C2CC1}" type="pres">
      <dgm:prSet presAssocID="{6DC2DFD8-9A86-4869-8842-B6AF6D5A2B86}" presName="sp" presStyleCnt="0"/>
      <dgm:spPr/>
    </dgm:pt>
    <dgm:pt modelId="{873036EB-989B-4828-A269-57E048E7348E}" type="pres">
      <dgm:prSet presAssocID="{7350C710-EF8A-4DD1-81E4-DA56FF0BD40B}" presName="linNode" presStyleCnt="0"/>
      <dgm:spPr/>
    </dgm:pt>
    <dgm:pt modelId="{4139038C-B5B4-42A8-B0F5-AA9C6AEFEC02}" type="pres">
      <dgm:prSet presAssocID="{7350C710-EF8A-4DD1-81E4-DA56FF0BD40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96BBD1-7DE8-4C6E-8A00-E1260F040920}" type="pres">
      <dgm:prSet presAssocID="{7350C710-EF8A-4DD1-81E4-DA56FF0BD40B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0F7066-3C64-49B3-86F8-08CA67E752FC}" type="pres">
      <dgm:prSet presAssocID="{7901085B-9387-4DEC-9F0E-5D90BB0A42EB}" presName="sp" presStyleCnt="0"/>
      <dgm:spPr/>
    </dgm:pt>
    <dgm:pt modelId="{53FD34AD-43AB-497F-8861-89607E1EE3D9}" type="pres">
      <dgm:prSet presAssocID="{54C64BA7-3BB0-411B-BB8A-0406F56BA21B}" presName="linNode" presStyleCnt="0"/>
      <dgm:spPr/>
    </dgm:pt>
    <dgm:pt modelId="{BD59B975-55D3-4FF7-B25F-A09C512EC2E1}" type="pres">
      <dgm:prSet presAssocID="{54C64BA7-3BB0-411B-BB8A-0406F56BA21B}" presName="parentText" presStyleLbl="node1" presStyleIdx="2" presStyleCnt="4" custLinFactNeighborX="196" custLinFactNeighborY="-577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258BA5-4F78-45B7-9CA3-722009DF76D7}" type="pres">
      <dgm:prSet presAssocID="{54C64BA7-3BB0-411B-BB8A-0406F56BA21B}" presName="descendantText" presStyleLbl="alignAccFollowNode1" presStyleIdx="2" presStyleCnt="4" custLinFactNeighborX="4862" custLinFactNeighborY="65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917244-17DC-431C-8970-FE6E47551BE5}" type="pres">
      <dgm:prSet presAssocID="{0653873B-9CFC-41C8-A379-9A9005C86F1F}" presName="sp" presStyleCnt="0"/>
      <dgm:spPr/>
    </dgm:pt>
    <dgm:pt modelId="{A0B7A452-A421-49C7-B814-1AB8BBE35141}" type="pres">
      <dgm:prSet presAssocID="{651217F6-0575-40C9-B30F-5302DF60D7B2}" presName="linNode" presStyleCnt="0"/>
      <dgm:spPr/>
    </dgm:pt>
    <dgm:pt modelId="{8542FF86-F596-4AAB-BDD7-5292AB60EA24}" type="pres">
      <dgm:prSet presAssocID="{651217F6-0575-40C9-B30F-5302DF60D7B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4D41A5-9A96-4E64-BCF2-2119F4DD73BF}" type="pres">
      <dgm:prSet presAssocID="{651217F6-0575-40C9-B30F-5302DF60D7B2}" presName="descendantText" presStyleLbl="alignAccFollowNode1" presStyleIdx="3" presStyleCnt="4" custLinFactNeighborX="4862" custLinFactNeighborY="65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08F1B9F-19BA-43A3-9659-4CBED48F9E80}" srcId="{4067EA10-C769-4B10-91A0-4893D266930A}" destId="{481D9AF3-2A63-4330-BABA-92B95B02E2C1}" srcOrd="0" destOrd="0" parTransId="{72BDA4D2-9F61-473F-8CD2-F9952A1D77F9}" sibTransId="{3DA7B358-0C19-4EE7-BC3B-BB4F916F6FE3}"/>
    <dgm:cxn modelId="{4C136B6B-D00F-46E6-9530-8BA95B34C275}" type="presOf" srcId="{785BEC32-F462-4BE8-B4F7-83547B92B3D4}" destId="{D196BBD1-7DE8-4C6E-8A00-E1260F040920}" srcOrd="0" destOrd="0" presId="urn:microsoft.com/office/officeart/2005/8/layout/vList5"/>
    <dgm:cxn modelId="{E3BFA1DF-B43F-40E6-87EB-CBCBCB3269C3}" type="presOf" srcId="{7350C710-EF8A-4DD1-81E4-DA56FF0BD40B}" destId="{4139038C-B5B4-42A8-B0F5-AA9C6AEFEC02}" srcOrd="0" destOrd="0" presId="urn:microsoft.com/office/officeart/2005/8/layout/vList5"/>
    <dgm:cxn modelId="{D32A492C-2D88-425A-AA3E-A3D5CD4FC1E4}" type="presOf" srcId="{651217F6-0575-40C9-B30F-5302DF60D7B2}" destId="{8542FF86-F596-4AAB-BDD7-5292AB60EA24}" srcOrd="0" destOrd="0" presId="urn:microsoft.com/office/officeart/2005/8/layout/vList5"/>
    <dgm:cxn modelId="{ECA9A83B-46FE-4B58-B693-1506F04E805F}" type="presOf" srcId="{2F2AD5AE-9AE8-4811-8C50-31FE9B29298C}" destId="{144D41A5-9A96-4E64-BCF2-2119F4DD73BF}" srcOrd="0" destOrd="0" presId="urn:microsoft.com/office/officeart/2005/8/layout/vList5"/>
    <dgm:cxn modelId="{80A93934-92B1-4C8D-9DCA-B6CE1218C197}" type="presOf" srcId="{4067EA10-C769-4B10-91A0-4893D266930A}" destId="{7BA5738C-0AFB-472F-9D8C-E46F06860A66}" srcOrd="0" destOrd="0" presId="urn:microsoft.com/office/officeart/2005/8/layout/vList5"/>
    <dgm:cxn modelId="{F5B91478-D434-4B9E-8C33-ECBD5D2E2673}" srcId="{4D694543-15CD-46DC-9754-6577A106CF01}" destId="{4067EA10-C769-4B10-91A0-4893D266930A}" srcOrd="0" destOrd="0" parTransId="{0FBCA827-1CA9-4796-921F-93BEDEDE557A}" sibTransId="{6DC2DFD8-9A86-4869-8842-B6AF6D5A2B86}"/>
    <dgm:cxn modelId="{F6AE9500-E93C-4988-91EE-3CA04DA74A7F}" type="presOf" srcId="{481D9AF3-2A63-4330-BABA-92B95B02E2C1}" destId="{8DE262D2-282F-49ED-BE8E-944D1C297EAA}" srcOrd="0" destOrd="0" presId="urn:microsoft.com/office/officeart/2005/8/layout/vList5"/>
    <dgm:cxn modelId="{C2526094-C00E-4C97-A4F0-AC752891566C}" type="presOf" srcId="{54C64BA7-3BB0-411B-BB8A-0406F56BA21B}" destId="{BD59B975-55D3-4FF7-B25F-A09C512EC2E1}" srcOrd="0" destOrd="0" presId="urn:microsoft.com/office/officeart/2005/8/layout/vList5"/>
    <dgm:cxn modelId="{F4CA175E-13CE-4437-A3B9-95A4C25CE6D7}" srcId="{651217F6-0575-40C9-B30F-5302DF60D7B2}" destId="{2F2AD5AE-9AE8-4811-8C50-31FE9B29298C}" srcOrd="0" destOrd="0" parTransId="{65B6795C-E8E6-4CEF-87DE-C70595FEA983}" sibTransId="{B139C8F5-E6ED-4091-8518-61FA24FB78F9}"/>
    <dgm:cxn modelId="{29876AC2-E747-4A86-BE5D-346A2B607760}" srcId="{4D694543-15CD-46DC-9754-6577A106CF01}" destId="{7350C710-EF8A-4DD1-81E4-DA56FF0BD40B}" srcOrd="1" destOrd="0" parTransId="{AA4C6CDD-3A5C-4A90-913F-0F30A4A9780B}" sibTransId="{7901085B-9387-4DEC-9F0E-5D90BB0A42EB}"/>
    <dgm:cxn modelId="{651DB2D3-359E-465F-8436-BAE2DE0C68B5}" srcId="{54C64BA7-3BB0-411B-BB8A-0406F56BA21B}" destId="{99215990-1286-456F-8049-06A0282580EE}" srcOrd="0" destOrd="0" parTransId="{1F948DE8-0D1E-4D16-99B0-C0F37929BDA9}" sibTransId="{B6B6D940-F0F8-487C-812C-7156DF4B5313}"/>
    <dgm:cxn modelId="{CA5AB1AB-4453-4782-822E-E871E2011FC4}" srcId="{7350C710-EF8A-4DD1-81E4-DA56FF0BD40B}" destId="{785BEC32-F462-4BE8-B4F7-83547B92B3D4}" srcOrd="0" destOrd="0" parTransId="{E01BEB51-CA3D-4001-AE45-E5626A9E9D55}" sibTransId="{C9E92D0B-1DFD-4E58-BC09-8025F16DF64E}"/>
    <dgm:cxn modelId="{05A23276-B0B8-4801-85E1-FE0F9274CF9A}" srcId="{4D694543-15CD-46DC-9754-6577A106CF01}" destId="{651217F6-0575-40C9-B30F-5302DF60D7B2}" srcOrd="3" destOrd="0" parTransId="{3CCA576E-AA0A-405F-9CCB-9E26C3A4BA5F}" sibTransId="{E8DF3B1F-5F24-4643-BBA3-418DE0278960}"/>
    <dgm:cxn modelId="{6ACE4D4D-82C6-4F03-AF9B-83283C315A08}" srcId="{4D694543-15CD-46DC-9754-6577A106CF01}" destId="{54C64BA7-3BB0-411B-BB8A-0406F56BA21B}" srcOrd="2" destOrd="0" parTransId="{857B05C2-EDF9-4672-A2AF-713F0547C00C}" sibTransId="{0653873B-9CFC-41C8-A379-9A9005C86F1F}"/>
    <dgm:cxn modelId="{78068199-B5A6-4332-B471-347C54A735AD}" type="presOf" srcId="{4D694543-15CD-46DC-9754-6577A106CF01}" destId="{4D031B15-16C8-4FD1-8B93-7DF364D395B0}" srcOrd="0" destOrd="0" presId="urn:microsoft.com/office/officeart/2005/8/layout/vList5"/>
    <dgm:cxn modelId="{0078A1DF-05C7-4665-94BC-E4F00CEDF9C1}" type="presOf" srcId="{99215990-1286-456F-8049-06A0282580EE}" destId="{D7258BA5-4F78-45B7-9CA3-722009DF76D7}" srcOrd="0" destOrd="0" presId="urn:microsoft.com/office/officeart/2005/8/layout/vList5"/>
    <dgm:cxn modelId="{037019FD-E852-41D5-9EC7-47687B52CE04}" type="presParOf" srcId="{4D031B15-16C8-4FD1-8B93-7DF364D395B0}" destId="{323F8583-AD97-40E3-B6BC-A90F2D79A857}" srcOrd="0" destOrd="0" presId="urn:microsoft.com/office/officeart/2005/8/layout/vList5"/>
    <dgm:cxn modelId="{1DF126EB-BB2F-4A10-8C9F-8CA68B1A70C0}" type="presParOf" srcId="{323F8583-AD97-40E3-B6BC-A90F2D79A857}" destId="{7BA5738C-0AFB-472F-9D8C-E46F06860A66}" srcOrd="0" destOrd="0" presId="urn:microsoft.com/office/officeart/2005/8/layout/vList5"/>
    <dgm:cxn modelId="{9B614030-3F37-47AD-A895-F4FE98ACF351}" type="presParOf" srcId="{323F8583-AD97-40E3-B6BC-A90F2D79A857}" destId="{8DE262D2-282F-49ED-BE8E-944D1C297EAA}" srcOrd="1" destOrd="0" presId="urn:microsoft.com/office/officeart/2005/8/layout/vList5"/>
    <dgm:cxn modelId="{2C257C03-DF2A-46CD-AA93-0B746B76EE4A}" type="presParOf" srcId="{4D031B15-16C8-4FD1-8B93-7DF364D395B0}" destId="{92128465-4D34-405D-ACCD-FFD2351C2CC1}" srcOrd="1" destOrd="0" presId="urn:microsoft.com/office/officeart/2005/8/layout/vList5"/>
    <dgm:cxn modelId="{4BE00BB1-49DD-4DDA-B9F8-1F964EA54A49}" type="presParOf" srcId="{4D031B15-16C8-4FD1-8B93-7DF364D395B0}" destId="{873036EB-989B-4828-A269-57E048E7348E}" srcOrd="2" destOrd="0" presId="urn:microsoft.com/office/officeart/2005/8/layout/vList5"/>
    <dgm:cxn modelId="{A4D7E7E6-BACA-442D-A8FE-45C2FBD1B927}" type="presParOf" srcId="{873036EB-989B-4828-A269-57E048E7348E}" destId="{4139038C-B5B4-42A8-B0F5-AA9C6AEFEC02}" srcOrd="0" destOrd="0" presId="urn:microsoft.com/office/officeart/2005/8/layout/vList5"/>
    <dgm:cxn modelId="{A60EAE52-45D7-47D9-8068-255F1D2B6047}" type="presParOf" srcId="{873036EB-989B-4828-A269-57E048E7348E}" destId="{D196BBD1-7DE8-4C6E-8A00-E1260F040920}" srcOrd="1" destOrd="0" presId="urn:microsoft.com/office/officeart/2005/8/layout/vList5"/>
    <dgm:cxn modelId="{6C606799-746D-43A4-81A2-4BB5DB81CA66}" type="presParOf" srcId="{4D031B15-16C8-4FD1-8B93-7DF364D395B0}" destId="{B80F7066-3C64-49B3-86F8-08CA67E752FC}" srcOrd="3" destOrd="0" presId="urn:microsoft.com/office/officeart/2005/8/layout/vList5"/>
    <dgm:cxn modelId="{702F44A7-B588-47E7-B3B7-2079F10BF7FF}" type="presParOf" srcId="{4D031B15-16C8-4FD1-8B93-7DF364D395B0}" destId="{53FD34AD-43AB-497F-8861-89607E1EE3D9}" srcOrd="4" destOrd="0" presId="urn:microsoft.com/office/officeart/2005/8/layout/vList5"/>
    <dgm:cxn modelId="{3672FB5D-B894-407F-B22A-09C9D631ECB3}" type="presParOf" srcId="{53FD34AD-43AB-497F-8861-89607E1EE3D9}" destId="{BD59B975-55D3-4FF7-B25F-A09C512EC2E1}" srcOrd="0" destOrd="0" presId="urn:microsoft.com/office/officeart/2005/8/layout/vList5"/>
    <dgm:cxn modelId="{FD351251-3004-44E4-9AD1-45E81256CEFC}" type="presParOf" srcId="{53FD34AD-43AB-497F-8861-89607E1EE3D9}" destId="{D7258BA5-4F78-45B7-9CA3-722009DF76D7}" srcOrd="1" destOrd="0" presId="urn:microsoft.com/office/officeart/2005/8/layout/vList5"/>
    <dgm:cxn modelId="{2AB875A6-FA2E-4168-B297-00A88AECCF51}" type="presParOf" srcId="{4D031B15-16C8-4FD1-8B93-7DF364D395B0}" destId="{83917244-17DC-431C-8970-FE6E47551BE5}" srcOrd="5" destOrd="0" presId="urn:microsoft.com/office/officeart/2005/8/layout/vList5"/>
    <dgm:cxn modelId="{1D9031C8-8D2A-4D3A-A19A-F5AACC3239CE}" type="presParOf" srcId="{4D031B15-16C8-4FD1-8B93-7DF364D395B0}" destId="{A0B7A452-A421-49C7-B814-1AB8BBE35141}" srcOrd="6" destOrd="0" presId="urn:microsoft.com/office/officeart/2005/8/layout/vList5"/>
    <dgm:cxn modelId="{5F3F11EE-DF9E-44A8-93EB-C2FCAA1E90F0}" type="presParOf" srcId="{A0B7A452-A421-49C7-B814-1AB8BBE35141}" destId="{8542FF86-F596-4AAB-BDD7-5292AB60EA24}" srcOrd="0" destOrd="0" presId="urn:microsoft.com/office/officeart/2005/8/layout/vList5"/>
    <dgm:cxn modelId="{2D15EFB8-3D2A-460D-8AE9-C119B77046A5}" type="presParOf" srcId="{A0B7A452-A421-49C7-B814-1AB8BBE35141}" destId="{144D41A5-9A96-4E64-BCF2-2119F4DD73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D12DC-A9E9-4E42-BF4F-0A267B5206AA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55243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555243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94590-9209-4B22-BE79-BD900BB8F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467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3D1C3-582C-4802-94DF-CCE67A98548E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54063"/>
            <a:ext cx="5029200" cy="3773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78494"/>
            <a:ext cx="5486400" cy="45269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55243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555243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86E40-12A7-43C8-BC32-2195C576B1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15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86E40-12A7-43C8-BC32-2195C576B15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51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C1B9-ABF8-4313-AC75-F9EBC2A4F467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D72EC-3A83-4600-8657-C97F1DEEF49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C1B9-ABF8-4313-AC75-F9EBC2A4F467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2EC-3A83-4600-8657-C97F1DEEF4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C1B9-ABF8-4313-AC75-F9EBC2A4F467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2EC-3A83-4600-8657-C97F1DEEF4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C1B9-ABF8-4313-AC75-F9EBC2A4F467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2EC-3A83-4600-8657-C97F1DEEF4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C1B9-ABF8-4313-AC75-F9EBC2A4F467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2EC-3A83-4600-8657-C97F1DEEF49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C1B9-ABF8-4313-AC75-F9EBC2A4F467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2EC-3A83-4600-8657-C97F1DEEF49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C1B9-ABF8-4313-AC75-F9EBC2A4F467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2EC-3A83-4600-8657-C97F1DEEF49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C1B9-ABF8-4313-AC75-F9EBC2A4F467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2EC-3A83-4600-8657-C97F1DEEF4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C1B9-ABF8-4313-AC75-F9EBC2A4F467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2EC-3A83-4600-8657-C97F1DEEF4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C1B9-ABF8-4313-AC75-F9EBC2A4F467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2EC-3A83-4600-8657-C97F1DEEF4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C1B9-ABF8-4313-AC75-F9EBC2A4F467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72EC-3A83-4600-8657-C97F1DEEF4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5F6C1B9-ABF8-4313-AC75-F9EBC2A4F467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04D72EC-3A83-4600-8657-C97F1DEEF49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864" y="620688"/>
            <a:ext cx="5338936" cy="547260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cs-CZ" sz="8000" dirty="0" smtClean="0">
                <a:solidFill>
                  <a:schemeClr val="accent1">
                    <a:lumMod val="75000"/>
                  </a:schemeClr>
                </a:solidFill>
              </a:rPr>
              <a:t>Historické </a:t>
            </a:r>
            <a:br>
              <a:rPr lang="cs-CZ" sz="8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8000" dirty="0" smtClean="0">
                <a:solidFill>
                  <a:schemeClr val="accent1">
                    <a:lumMod val="75000"/>
                  </a:schemeClr>
                </a:solidFill>
              </a:rPr>
              <a:t>a hudební             fondy</a:t>
            </a:r>
            <a:endParaRPr lang="cs-CZ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2818656" cy="550547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146" name="Picture 2" descr="C:\Users\HEJNOVAM\Desktop\pajdulak_02 ko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95232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8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HEJNOVAM\Desktop\DSC_0020u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603448"/>
            <a:ext cx="9865096" cy="1159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HEJNOVAM\Desktop\XIV_A_17_______22XSN00001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4050"/>
            <a:ext cx="10768013" cy="105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HEJNOVAM\Desktop\DSC_0150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Projekty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Domácí projekty a činnosti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VISK 5 -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rekatalogizace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retrokonverze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VISK 6 – digitalizace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VISK 8b – informační oborová brána MUS (Musica)</a:t>
            </a:r>
          </a:p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VaV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rozvoj digitálního prostředí, knihovědná studia, 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musikologie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NAKI – knihovědná studia</a:t>
            </a:r>
          </a:p>
          <a:p>
            <a:pPr marL="0" indent="0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Mezinárodní projekty a spolupráce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CERL - HPB, RISM - databáze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 – digitalizace</a:t>
            </a:r>
          </a:p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Manuscriptorium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síť partnerů</a:t>
            </a:r>
          </a:p>
        </p:txBody>
      </p:sp>
    </p:spTree>
    <p:extLst>
      <p:ext uri="{BB962C8B-B14F-4D97-AF65-F5344CB8AC3E}">
        <p14:creationId xmlns:p14="http://schemas.microsoft.com/office/powerpoint/2010/main" val="3530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Vztahy HHF k ostatním útvarům NK ČR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KFS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akvizice (knihy, hudebniny, periodika), OOKF, hala 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služeb, odd. rozvoje a technické podpory služeb</a:t>
            </a:r>
          </a:p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CDÚ,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dministrace aplikací,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ystémový knihovník,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echnická podpora,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ákupy výpočetní techniky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SEP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účetní podpora,  oddělení zakázek (výběrová řízení),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personální oddělení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KGŘ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právní odd., zahraniční odd., tajemník pro vědu,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výzkum a mezinárodní vztahy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SK –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Google,VISK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 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OKO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výstavy, vydavatelská činnost, prezentace HHF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5195663"/>
          </a:xfrm>
        </p:spPr>
        <p:txBody>
          <a:bodyPr/>
          <a:lstStyle/>
          <a:p>
            <a:r>
              <a:rPr lang="cs-CZ" dirty="0" smtClean="0"/>
              <a:t>        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Děkuji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         za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          pozornost M</a:t>
            </a: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  <a:t>i              Miroslava 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  <a:t>ejnová</a:t>
            </a:r>
            <a:endParaRPr lang="cs-CZ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 descr="C:\Users\HEJNOVAM\Desktop\pajdulak_02 ko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2" y="332656"/>
            <a:ext cx="295232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10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HEJNOVAM\Desktop\Klementinum - Kalista-Kubaš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HEJNOVAM\Desktop\03-barkoch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-941387"/>
            <a:ext cx="9525000" cy="108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3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95313"/>
            <a:ext cx="8109718" cy="5667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0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Struktura Historických a hudebních fondů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1431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97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dirty="0" smtClean="0">
                <a:solidFill>
                  <a:schemeClr val="accent1">
                    <a:lumMod val="75000"/>
                  </a:schemeClr>
                </a:solidFill>
              </a:rPr>
              <a:t>O co pečujeme?</a:t>
            </a:r>
            <a:endParaRPr lang="cs-CZ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sz="7300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cs-CZ" sz="7300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ORST – fondové oddělení </a:t>
            </a:r>
          </a:p>
          <a:p>
            <a:r>
              <a:rPr lang="cs-CZ" sz="50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Pečuje o písemné knižní dokumenty vzniklé od počátků písemnictví do roku 1800 (rukopisy, prvotisky, staré tisky, mapy a grafika)</a:t>
            </a:r>
            <a:endParaRPr lang="cs-CZ" sz="3900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cs-CZ" sz="7300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HO – fondové oddělení</a:t>
            </a:r>
          </a:p>
          <a:p>
            <a:r>
              <a:rPr lang="cs-CZ" sz="5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Pečuje o sbírky </a:t>
            </a:r>
            <a:r>
              <a:rPr lang="cs-CZ" sz="5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tištěných a rukopisných hudebnin a </a:t>
            </a:r>
            <a:r>
              <a:rPr lang="cs-CZ" sz="5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další s hudbou související dokumenty </a:t>
            </a:r>
            <a:r>
              <a:rPr lang="cs-CZ" sz="5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</a:t>
            </a:r>
            <a:r>
              <a:rPr lang="cs-CZ" sz="5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knihy o hudbě, odborné muzikologické časopisy, korespondence, libreta ad</a:t>
            </a:r>
            <a:r>
              <a:rPr lang="cs-CZ" sz="5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.), pocházející převážně z 18.–21. století </a:t>
            </a:r>
            <a:endParaRPr lang="cs-CZ" sz="50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cs-CZ" sz="5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 nejstarší hudební prameny, převážně středověké a renesanční uložené v </a:t>
            </a:r>
            <a:r>
              <a:rPr lang="cs-CZ" sz="51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ORST</a:t>
            </a:r>
            <a:endParaRPr lang="cs-CZ" sz="51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cs-CZ" sz="7200" dirty="0" err="1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RMnS</a:t>
            </a:r>
            <a:r>
              <a:rPr lang="cs-CZ" sz="7200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– </a:t>
            </a:r>
            <a:r>
              <a:rPr lang="cs-CZ" sz="720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virtuální sbírky</a:t>
            </a:r>
            <a:endParaRPr lang="cs-CZ" sz="7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cs-CZ" sz="50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Pečuje o virtuální sbírky historických dokumentů integrované do digitální knihovny- </a:t>
            </a:r>
            <a:r>
              <a:rPr lang="cs-CZ" sz="5000" b="1" dirty="0" err="1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Manuscriptorium</a:t>
            </a:r>
            <a:endParaRPr lang="cs-CZ" sz="5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cs-CZ" sz="3600" b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Jak tyto dokumenty zpřístupňujeme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Historické a hudební fondy jsou </a:t>
            </a:r>
            <a:r>
              <a:rPr lang="cs-CZ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přísně prezenční</a:t>
            </a:r>
            <a:r>
              <a:rPr lang="cs-CZ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– od toho se odvíjí jejich zpřístupnění</a:t>
            </a:r>
          </a:p>
          <a:p>
            <a:pPr marL="0" indent="0">
              <a:buNone/>
            </a:pPr>
            <a:endParaRPr lang="cs-CZ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HHF sdružují v sobě několik hledisek či funkcí:</a:t>
            </a:r>
          </a:p>
          <a:p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Knihovní dokument - informační pramen</a:t>
            </a:r>
          </a:p>
          <a:p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Muzejní exponát</a:t>
            </a:r>
          </a:p>
          <a:p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Národní konzervační fond</a:t>
            </a:r>
          </a:p>
          <a:p>
            <a:pPr marL="0" indent="0">
              <a:buNone/>
            </a:pPr>
            <a:endParaRPr lang="cs-CZ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72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/>
          <a:lstStyle/>
          <a:p>
            <a:r>
              <a:rPr lang="cs-CZ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 druhy zpřístupnění</a:t>
            </a:r>
            <a:endParaRPr lang="cs-CZ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Prezenčně – originál do studovny</a:t>
            </a:r>
          </a:p>
          <a:p>
            <a:r>
              <a:rPr lang="cs-CZ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 dálku – digitální knihovna </a:t>
            </a:r>
            <a:r>
              <a:rPr lang="cs-CZ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Manuscriptorium</a:t>
            </a:r>
            <a:endParaRPr lang="cs-CZ" sz="4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cs-CZ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Absenčně – výstavy 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Jak o historické dokumenty pečujeme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Digitalizujeme</a:t>
            </a:r>
          </a:p>
          <a:p>
            <a:pPr lvl="1"/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VISK 6, Google, VÚGTK</a:t>
            </a:r>
          </a:p>
          <a:p>
            <a:r>
              <a:rPr lang="cs-CZ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Fyzicky chráníme </a:t>
            </a:r>
          </a:p>
          <a:p>
            <a:pPr lvl="1"/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spolupráce s OOKF </a:t>
            </a:r>
          </a:p>
          <a:p>
            <a:r>
              <a:rPr lang="cs-CZ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Legislativně chráníme</a:t>
            </a:r>
          </a:p>
          <a:p>
            <a:pPr lvl="1"/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CES - MKČR</a:t>
            </a:r>
          </a:p>
          <a:p>
            <a:pPr lvl="1"/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Ústřední seznam kulturních památek - NPÚ</a:t>
            </a:r>
          </a:p>
          <a:p>
            <a:pPr lvl="1"/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Registr „Paměť světa“ – UNESCO (2007,2011)</a:t>
            </a:r>
          </a:p>
        </p:txBody>
      </p:sp>
    </p:spTree>
    <p:extLst>
      <p:ext uri="{BB962C8B-B14F-4D97-AF65-F5344CB8AC3E}">
        <p14:creationId xmlns:p14="http://schemas.microsoft.com/office/powerpoint/2010/main" val="2295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1315</TotalTime>
  <Words>387</Words>
  <Application>Microsoft Office PowerPoint</Application>
  <PresentationFormat>Předvádění na obrazovce (4:3)</PresentationFormat>
  <Paragraphs>67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Palatino Linotype</vt:lpstr>
      <vt:lpstr>Times New Roman</vt:lpstr>
      <vt:lpstr>Exekutivní</vt:lpstr>
      <vt:lpstr>Historické  a hudební             fondy</vt:lpstr>
      <vt:lpstr>Prezentace aplikace PowerPoint</vt:lpstr>
      <vt:lpstr>Prezentace aplikace PowerPoint</vt:lpstr>
      <vt:lpstr>Organizační struktura</vt:lpstr>
      <vt:lpstr>Struktura Historických a hudebních fondů</vt:lpstr>
      <vt:lpstr>O co pečujeme?</vt:lpstr>
      <vt:lpstr>Jak tyto dokumenty zpřístupňujeme?</vt:lpstr>
      <vt:lpstr>3 druhy zpřístupnění</vt:lpstr>
      <vt:lpstr>Jak o historické dokumenty pečujeme</vt:lpstr>
      <vt:lpstr>Prezentace aplikace PowerPoint</vt:lpstr>
      <vt:lpstr>Prezentace aplikace PowerPoint</vt:lpstr>
      <vt:lpstr>Prezentace aplikace PowerPoint</vt:lpstr>
      <vt:lpstr>Projekty</vt:lpstr>
      <vt:lpstr>Vztahy HHF k ostatním útvarům NK ČR</vt:lpstr>
      <vt:lpstr>         Děkuji           za            pozornost Mi              Miroslava Hejnová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Historické a hudební fondy</dc:title>
  <dc:creator>Hejnová Miroslava</dc:creator>
  <cp:lastModifiedBy>skolici mistnost</cp:lastModifiedBy>
  <cp:revision>121</cp:revision>
  <cp:lastPrinted>2013-04-03T10:27:25Z</cp:lastPrinted>
  <dcterms:created xsi:type="dcterms:W3CDTF">2013-02-28T09:26:00Z</dcterms:created>
  <dcterms:modified xsi:type="dcterms:W3CDTF">2016-01-13T10:04:16Z</dcterms:modified>
</cp:coreProperties>
</file>