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03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F78D8-18B6-4974-90C1-2E1453C2C6E5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51022-8628-48AA-AEC3-EE7AEF448C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621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EB22-0DEE-4B7C-863B-6365C087C35F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14569-1965-4ACC-A4CF-3D46C7A738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41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EB22-0DEE-4B7C-863B-6365C087C35F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14569-1965-4ACC-A4CF-3D46C7A738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78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EB22-0DEE-4B7C-863B-6365C087C35F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14569-1965-4ACC-A4CF-3D46C7A738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10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EB22-0DEE-4B7C-863B-6365C087C35F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14569-1965-4ACC-A4CF-3D46C7A738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72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EB22-0DEE-4B7C-863B-6365C087C35F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14569-1965-4ACC-A4CF-3D46C7A738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69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EB22-0DEE-4B7C-863B-6365C087C35F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14569-1965-4ACC-A4CF-3D46C7A738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61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EB22-0DEE-4B7C-863B-6365C087C35F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14569-1965-4ACC-A4CF-3D46C7A738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97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EB22-0DEE-4B7C-863B-6365C087C35F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14569-1965-4ACC-A4CF-3D46C7A738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33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EB22-0DEE-4B7C-863B-6365C087C35F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14569-1965-4ACC-A4CF-3D46C7A738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45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EB22-0DEE-4B7C-863B-6365C087C35F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14569-1965-4ACC-A4CF-3D46C7A738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58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EB22-0DEE-4B7C-863B-6365C087C35F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14569-1965-4ACC-A4CF-3D46C7A738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EEB22-0DEE-4B7C-863B-6365C087C35F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14569-1965-4ACC-A4CF-3D46C7A738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01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Ladislava.zemankova@nkp.cz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Výkaz o výkonu RF za rok 2013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388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7148" y="1600200"/>
            <a:ext cx="313870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94" y="1600200"/>
            <a:ext cx="266681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159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Nemění se … jen pro přesnost … 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9262" y="3202781"/>
            <a:ext cx="7565476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082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600" dirty="0" smtClean="0"/>
              <a:t>V části hospodaření </a:t>
            </a:r>
            <a:br>
              <a:rPr lang="cs-CZ" sz="3600" dirty="0" smtClean="0"/>
            </a:br>
            <a:r>
              <a:rPr lang="cs-CZ" sz="3600" dirty="0" smtClean="0"/>
              <a:t>navrhuji vypustit  údaj ř. 55 z toho DDHM  </a:t>
            </a:r>
            <a:endParaRPr lang="cs-CZ" sz="36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9262" y="2167731"/>
            <a:ext cx="7565476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37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0" cy="1028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0" y="-1714500"/>
            <a:ext cx="18288000" cy="1028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027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Jak budeme postupovat?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Termíny zpracování v krajích si stanovují  KK</a:t>
            </a:r>
          </a:p>
          <a:p>
            <a:r>
              <a:rPr lang="cs-CZ" dirty="0" smtClean="0"/>
              <a:t>KK zašlou krajský sumář spolu s výkazy PK do KI NK ČR … </a:t>
            </a:r>
            <a:r>
              <a:rPr lang="cs-CZ" u="sng" dirty="0" smtClean="0"/>
              <a:t>jakmile bude hotov, nejpozději do 31.3. 2014</a:t>
            </a:r>
          </a:p>
          <a:p>
            <a:r>
              <a:rPr lang="cs-CZ" dirty="0" smtClean="0"/>
              <a:t>KK vystaví Výroční zprávy RF na svůj web do 31.3.2014</a:t>
            </a:r>
          </a:p>
          <a:p>
            <a:r>
              <a:rPr lang="cs-CZ" dirty="0" smtClean="0"/>
              <a:t>KI NK ČR do 30. června 2014 Výroční zprávu RF a celostátní sumář … na web KI NK ČR 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64891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Za včasné zaslání zpracovaných podkladů děkuji ! 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980728"/>
            <a:ext cx="3058437" cy="5437222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467544" y="2276872"/>
            <a:ext cx="29888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Ladislava Zemánková</a:t>
            </a:r>
          </a:p>
          <a:p>
            <a:r>
              <a:rPr lang="cs-CZ" dirty="0" smtClean="0"/>
              <a:t>KI NK ČR</a:t>
            </a:r>
          </a:p>
          <a:p>
            <a:r>
              <a:rPr lang="cs-CZ" dirty="0" smtClean="0">
                <a:hlinkClick r:id="rId3"/>
              </a:rPr>
              <a:t>Ladislava.zemankova@nkp.cz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4353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93</Words>
  <Application>Microsoft Office PowerPoint</Application>
  <PresentationFormat>Předvádění na obrazovce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Výkaz o výkonu RF za rok 2013</vt:lpstr>
      <vt:lpstr>Prezentace aplikace PowerPoint</vt:lpstr>
      <vt:lpstr>Nemění se … jen pro přesnost … </vt:lpstr>
      <vt:lpstr>V části hospodaření  navrhuji vypustit  údaj ř. 55 z toho DDHM  </vt:lpstr>
      <vt:lpstr>Prezentace aplikace PowerPoint</vt:lpstr>
      <vt:lpstr>Jak budeme postupovat? </vt:lpstr>
      <vt:lpstr>Za včasné zaslání zpracovaných podkladů děkuji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Výkaz o výkonu RF za rok 2013</dc:title>
  <dc:creator>Zemánková Ladislava</dc:creator>
  <cp:lastModifiedBy>Zemánková Ladislava</cp:lastModifiedBy>
  <cp:revision>8</cp:revision>
  <dcterms:created xsi:type="dcterms:W3CDTF">2013-11-20T12:20:14Z</dcterms:created>
  <dcterms:modified xsi:type="dcterms:W3CDTF">2013-12-02T08:59:51Z</dcterms:modified>
</cp:coreProperties>
</file>