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handoutMasterIdLst>
    <p:handoutMasterId r:id="rId9"/>
  </p:handoutMasterIdLst>
  <p:sldIdLst>
    <p:sldId id="256" r:id="rId2"/>
    <p:sldId id="257" r:id="rId3"/>
    <p:sldId id="258" r:id="rId4"/>
    <p:sldId id="259" r:id="rId5"/>
    <p:sldId id="261" r:id="rId6"/>
    <p:sldId id="263" r:id="rId7"/>
    <p:sldId id="264" r:id="rId8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73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83" d="100"/>
          <a:sy n="83" d="100"/>
        </p:scale>
        <p:origin x="-3030" y="-7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E7F78D8-18B6-4974-90C1-2E1453C2C6E5}" type="datetimeFigureOut">
              <a:rPr lang="cs-CZ" smtClean="0"/>
              <a:t>2.12.2013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0851022-8628-48AA-AEC3-EE7AEF448CC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6162168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EEB22-0DEE-4B7C-863B-6365C087C35F}" type="datetimeFigureOut">
              <a:rPr lang="cs-CZ" smtClean="0"/>
              <a:t>2.12.2013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C14569-1965-4ACC-A4CF-3D46C7A738A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654199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EEB22-0DEE-4B7C-863B-6365C087C35F}" type="datetimeFigureOut">
              <a:rPr lang="cs-CZ" smtClean="0"/>
              <a:t>2.12.2013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C14569-1965-4ACC-A4CF-3D46C7A738A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737849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EEB22-0DEE-4B7C-863B-6365C087C35F}" type="datetimeFigureOut">
              <a:rPr lang="cs-CZ" smtClean="0"/>
              <a:t>2.12.2013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C14569-1965-4ACC-A4CF-3D46C7A738A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691043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EEB22-0DEE-4B7C-863B-6365C087C35F}" type="datetimeFigureOut">
              <a:rPr lang="cs-CZ" smtClean="0"/>
              <a:t>2.12.2013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C14569-1965-4ACC-A4CF-3D46C7A738A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137295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EEB22-0DEE-4B7C-863B-6365C087C35F}" type="datetimeFigureOut">
              <a:rPr lang="cs-CZ" smtClean="0"/>
              <a:t>2.12.2013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C14569-1965-4ACC-A4CF-3D46C7A738A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976901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EEB22-0DEE-4B7C-863B-6365C087C35F}" type="datetimeFigureOut">
              <a:rPr lang="cs-CZ" smtClean="0"/>
              <a:t>2.12.2013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C14569-1965-4ACC-A4CF-3D46C7A738A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656198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EEB22-0DEE-4B7C-863B-6365C087C35F}" type="datetimeFigureOut">
              <a:rPr lang="cs-CZ" smtClean="0"/>
              <a:t>2.12.2013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C14569-1965-4ACC-A4CF-3D46C7A738A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529795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EEB22-0DEE-4B7C-863B-6365C087C35F}" type="datetimeFigureOut">
              <a:rPr lang="cs-CZ" smtClean="0"/>
              <a:t>2.12.2013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C14569-1965-4ACC-A4CF-3D46C7A738A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713357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EEB22-0DEE-4B7C-863B-6365C087C35F}" type="datetimeFigureOut">
              <a:rPr lang="cs-CZ" smtClean="0"/>
              <a:t>2.12.2013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C14569-1965-4ACC-A4CF-3D46C7A738A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824573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EEB22-0DEE-4B7C-863B-6365C087C35F}" type="datetimeFigureOut">
              <a:rPr lang="cs-CZ" smtClean="0"/>
              <a:t>2.12.2013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C14569-1965-4ACC-A4CF-3D46C7A738A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975865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EEB22-0DEE-4B7C-863B-6365C087C35F}" type="datetimeFigureOut">
              <a:rPr lang="cs-CZ" smtClean="0"/>
              <a:t>2.12.2013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C14569-1965-4ACC-A4CF-3D46C7A738A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8395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1EEB22-0DEE-4B7C-863B-6365C087C35F}" type="datetimeFigureOut">
              <a:rPr lang="cs-CZ" smtClean="0"/>
              <a:t>2.12.2013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C14569-1965-4ACC-A4CF-3D46C7A738A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040178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mailto:Ladislava.zemankova@nkp.cz" TargetMode="External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Výkaz o výkonu RF za rok 2013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138845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907148" y="1600200"/>
            <a:ext cx="3138703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5" name="Picture 3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334094" y="1600200"/>
            <a:ext cx="2666811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415975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cs-CZ" dirty="0" smtClean="0"/>
              <a:t>Nemění se … jen pro přesnost … </a:t>
            </a:r>
            <a:endParaRPr lang="cs-CZ" dirty="0"/>
          </a:p>
        </p:txBody>
      </p:sp>
      <p:pic>
        <p:nvPicPr>
          <p:cNvPr id="40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89262" y="3202781"/>
            <a:ext cx="7565476" cy="1320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808257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l"/>
            <a:r>
              <a:rPr lang="cs-CZ" sz="3600" dirty="0" smtClean="0"/>
              <a:t>V části hospodaření </a:t>
            </a:r>
            <a:br>
              <a:rPr lang="cs-CZ" sz="3600" dirty="0" smtClean="0"/>
            </a:br>
            <a:r>
              <a:rPr lang="cs-CZ" sz="3600" dirty="0" smtClean="0"/>
              <a:t>navrhuji vypustit  údaj ř. 55 z toho DDHM  </a:t>
            </a:r>
            <a:endParaRPr lang="cs-CZ" sz="3600" dirty="0"/>
          </a:p>
        </p:txBody>
      </p:sp>
      <p:pic>
        <p:nvPicPr>
          <p:cNvPr id="512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89262" y="2167731"/>
            <a:ext cx="7565476" cy="3390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113757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8288000" cy="10287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572000" y="-1714500"/>
            <a:ext cx="18288000" cy="10287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102711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cs-CZ" dirty="0" smtClean="0"/>
              <a:t>Jak budeme postupovat?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dirty="0" smtClean="0"/>
              <a:t>Termíny zpracování v krajích si stanovují  KK</a:t>
            </a:r>
          </a:p>
          <a:p>
            <a:r>
              <a:rPr lang="cs-CZ" dirty="0" smtClean="0"/>
              <a:t>KK zašlou krajský sumář spolu s výkazy PK do KI NK ČR … </a:t>
            </a:r>
            <a:r>
              <a:rPr lang="cs-CZ" u="sng" dirty="0" smtClean="0"/>
              <a:t>jakmile bude hotov, nejpozději do 31.3. 2014</a:t>
            </a:r>
          </a:p>
          <a:p>
            <a:r>
              <a:rPr lang="cs-CZ" dirty="0" smtClean="0"/>
              <a:t>KK vystaví Výroční zprávy RF na svůj web do 31.3.2014</a:t>
            </a:r>
          </a:p>
          <a:p>
            <a:r>
              <a:rPr lang="cs-CZ" dirty="0" smtClean="0"/>
              <a:t>KI NK ČR do 30. června 2014 Výroční zprávu RF a celostátní sumář … na web KI NK ČR </a:t>
            </a:r>
          </a:p>
          <a:p>
            <a:pPr marL="0" indent="0">
              <a:buNone/>
            </a:pPr>
            <a:r>
              <a:rPr lang="cs-CZ" dirty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35648910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cs-CZ" dirty="0" smtClean="0"/>
              <a:t>Za včasné zaslání zpracovaných podkladů děkuji ! </a:t>
            </a:r>
            <a:endParaRPr lang="cs-CZ" dirty="0"/>
          </a:p>
        </p:txBody>
      </p:sp>
      <p:pic>
        <p:nvPicPr>
          <p:cNvPr id="3" name="Obrázek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99992" y="980728"/>
            <a:ext cx="3058437" cy="5437222"/>
          </a:xfrm>
          <a:prstGeom prst="rect">
            <a:avLst/>
          </a:prstGeom>
        </p:spPr>
      </p:pic>
      <p:sp>
        <p:nvSpPr>
          <p:cNvPr id="10" name="TextovéPole 9"/>
          <p:cNvSpPr txBox="1"/>
          <p:nvPr/>
        </p:nvSpPr>
        <p:spPr>
          <a:xfrm>
            <a:off x="467544" y="2276872"/>
            <a:ext cx="298889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Ladislava Zemánková</a:t>
            </a:r>
          </a:p>
          <a:p>
            <a:r>
              <a:rPr lang="cs-CZ" dirty="0" smtClean="0"/>
              <a:t>KI NK ČR</a:t>
            </a:r>
          </a:p>
          <a:p>
            <a:r>
              <a:rPr lang="cs-CZ" dirty="0" smtClean="0">
                <a:hlinkClick r:id="rId3"/>
              </a:rPr>
              <a:t>Ladislava.zemankova@nkp.cz</a:t>
            </a:r>
            <a:r>
              <a:rPr lang="cs-CZ" dirty="0" smtClean="0"/>
              <a:t>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09435358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62</TotalTime>
  <Words>93</Words>
  <Application>Microsoft Office PowerPoint</Application>
  <PresentationFormat>Předvádění na obrazovce (4:3)</PresentationFormat>
  <Paragraphs>13</Paragraphs>
  <Slides>7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7</vt:i4>
      </vt:variant>
    </vt:vector>
  </HeadingPairs>
  <TitlesOfParts>
    <vt:vector size="8" baseType="lpstr">
      <vt:lpstr>Motiv systému Office</vt:lpstr>
      <vt:lpstr>Výkaz o výkonu RF za rok 2013</vt:lpstr>
      <vt:lpstr>Prezentace aplikace PowerPoint</vt:lpstr>
      <vt:lpstr>Nemění se … jen pro přesnost … </vt:lpstr>
      <vt:lpstr>V části hospodaření  navrhuji vypustit  údaj ř. 55 z toho DDHM  </vt:lpstr>
      <vt:lpstr>Prezentace aplikace PowerPoint</vt:lpstr>
      <vt:lpstr>Jak budeme postupovat? </vt:lpstr>
      <vt:lpstr>Za včasné zaslání zpracovaných podkladů děkuji !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Výkaz o výkonu RF za rok 2013</dc:title>
  <dc:creator>Zemánková Ladislava</dc:creator>
  <cp:lastModifiedBy>Zemánková Ladislava</cp:lastModifiedBy>
  <cp:revision>8</cp:revision>
  <dcterms:created xsi:type="dcterms:W3CDTF">2013-11-20T12:20:14Z</dcterms:created>
  <dcterms:modified xsi:type="dcterms:W3CDTF">2013-12-02T08:59:51Z</dcterms:modified>
</cp:coreProperties>
</file>