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88" r:id="rId3"/>
    <p:sldId id="290" r:id="rId4"/>
    <p:sldId id="289" r:id="rId5"/>
    <p:sldId id="291" r:id="rId6"/>
    <p:sldId id="256" r:id="rId7"/>
    <p:sldId id="292" r:id="rId8"/>
    <p:sldId id="283" r:id="rId9"/>
    <p:sldId id="284" r:id="rId10"/>
    <p:sldId id="285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21D5119-93E7-47FC-BD3B-25CDAB03C566}">
          <p14:sldIdLst>
            <p14:sldId id="286"/>
            <p14:sldId id="288"/>
            <p14:sldId id="290"/>
            <p14:sldId id="289"/>
            <p14:sldId id="291"/>
            <p14:sldId id="256"/>
            <p14:sldId id="292"/>
          </p14:sldIdLst>
        </p14:section>
        <p14:section name="vizualy" id="{382CFC74-5D1F-4238-A1A6-CF35E505080C}">
          <p14:sldIdLst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25243"/>
    <a:srgbClr val="DF393D"/>
    <a:srgbClr val="440B16"/>
    <a:srgbClr val="C6A409"/>
    <a:srgbClr val="E6E6E6"/>
    <a:srgbClr val="FDDB00"/>
    <a:srgbClr val="312783"/>
    <a:srgbClr val="431DEC"/>
    <a:srgbClr val="4C1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2" autoAdjust="0"/>
    <p:restoredTop sz="93792" autoAdjust="0"/>
  </p:normalViewPr>
  <p:slideViewPr>
    <p:cSldViewPr snapToGrid="0">
      <p:cViewPr varScale="1">
        <p:scale>
          <a:sx n="45" d="100"/>
          <a:sy n="45" d="100"/>
        </p:scale>
        <p:origin x="20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06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6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21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20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00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54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18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09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76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A3802-3ADC-4632-8870-60A9E17F3331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F207-7DB2-49C3-B73D-49270B8437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71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28D21A21-08E4-BC5B-C357-EF6A508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04ED7C-8FE1-4CF0-005A-76173C03F7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61" y="8414134"/>
            <a:ext cx="1195387" cy="117202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3231E5C-8C31-3614-9173-12D97CB407BF}"/>
              </a:ext>
            </a:extLst>
          </p:cNvPr>
          <p:cNvSpPr txBox="1"/>
          <p:nvPr/>
        </p:nvSpPr>
        <p:spPr>
          <a:xfrm>
            <a:off x="-7227534" y="9290348"/>
            <a:ext cx="6472554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Najdete nás zde,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každou středu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9-11h a 13-15h.</a:t>
            </a:r>
            <a:endParaRPr lang="cs-CZ" dirty="0"/>
          </a:p>
        </p:txBody>
      </p:sp>
      <p:pic>
        <p:nvPicPr>
          <p:cNvPr id="22" name="Obrázek 21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ECC61E6D-2798-95BB-EDAA-6AF869D74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422" y="3598826"/>
            <a:ext cx="4492315" cy="3101089"/>
          </a:xfrm>
          <a:prstGeom prst="rect">
            <a:avLst/>
          </a:prstGeom>
        </p:spPr>
      </p:pic>
      <p:pic>
        <p:nvPicPr>
          <p:cNvPr id="24" name="Obrázek 23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B4D0329C-57E3-5AB8-D86C-19A78FEA3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40" y="2421011"/>
            <a:ext cx="3480942" cy="1946241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85647A2-813E-99C6-2BC6-501637A4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51" y="3668172"/>
            <a:ext cx="3955968" cy="29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65525EB9-0567-EBD0-7D0A-7221B8F4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410">
            <a:off x="7663722" y="931719"/>
            <a:ext cx="3867690" cy="2162477"/>
          </a:xfrm>
          <a:prstGeom prst="rect">
            <a:avLst/>
          </a:prstGeom>
          <a:noFill/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FF8DABD-2969-4DFB-A1DD-59EEFA866F29}"/>
              </a:ext>
            </a:extLst>
          </p:cNvPr>
          <p:cNvGrpSpPr/>
          <p:nvPr/>
        </p:nvGrpSpPr>
        <p:grpSpPr>
          <a:xfrm>
            <a:off x="7213103" y="7409222"/>
            <a:ext cx="6291232" cy="662010"/>
            <a:chOff x="7476569" y="4618099"/>
            <a:chExt cx="6291232" cy="66201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A5048AF-9E3A-7D3B-A6F2-BB95B84403DD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jsemvkurzu.cz</a:t>
              </a:r>
              <a:endParaRPr lang="cs-CZ" sz="3200" b="1" kern="100" spc="1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578E9B59-C7B1-EA32-76D6-D405D11ECE7F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37" name="Skupina 14336">
            <a:extLst>
              <a:ext uri="{FF2B5EF4-FFF2-40B4-BE49-F238E27FC236}">
                <a16:creationId xmlns:a16="http://schemas.microsoft.com/office/drawing/2014/main" id="{F82E5965-1E61-613C-3F83-F5B2E445FFA0}"/>
              </a:ext>
            </a:extLst>
          </p:cNvPr>
          <p:cNvGrpSpPr/>
          <p:nvPr/>
        </p:nvGrpSpPr>
        <p:grpSpPr>
          <a:xfrm>
            <a:off x="11736839" y="7245930"/>
            <a:ext cx="6291232" cy="662010"/>
            <a:chOff x="7476569" y="4618099"/>
            <a:chExt cx="6291232" cy="662010"/>
          </a:xfrm>
        </p:grpSpPr>
        <p:sp>
          <p:nvSpPr>
            <p:cNvPr id="14338" name="TextovéPole 14337">
              <a:extLst>
                <a:ext uri="{FF2B5EF4-FFF2-40B4-BE49-F238E27FC236}">
                  <a16:creationId xmlns:a16="http://schemas.microsoft.com/office/drawing/2014/main" id="{B3F4E06E-D9BA-A403-E663-AAA539DEEE8F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39" name="Obdélník 14338">
              <a:extLst>
                <a:ext uri="{FF2B5EF4-FFF2-40B4-BE49-F238E27FC236}">
                  <a16:creationId xmlns:a16="http://schemas.microsoft.com/office/drawing/2014/main" id="{5569EAF8-079B-94AB-0996-63DB57376099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41" name="Skupina 14340">
            <a:extLst>
              <a:ext uri="{FF2B5EF4-FFF2-40B4-BE49-F238E27FC236}">
                <a16:creationId xmlns:a16="http://schemas.microsoft.com/office/drawing/2014/main" id="{A2AB38AE-62AA-2882-8513-E6655437EDA0}"/>
              </a:ext>
            </a:extLst>
          </p:cNvPr>
          <p:cNvGrpSpPr/>
          <p:nvPr/>
        </p:nvGrpSpPr>
        <p:grpSpPr>
          <a:xfrm rot="20866392">
            <a:off x="12922027" y="1161088"/>
            <a:ext cx="6291232" cy="662010"/>
            <a:chOff x="7476569" y="4618099"/>
            <a:chExt cx="6291232" cy="662010"/>
          </a:xfrm>
        </p:grpSpPr>
        <p:sp>
          <p:nvSpPr>
            <p:cNvPr id="14343" name="TextovéPole 14342">
              <a:extLst>
                <a:ext uri="{FF2B5EF4-FFF2-40B4-BE49-F238E27FC236}">
                  <a16:creationId xmlns:a16="http://schemas.microsoft.com/office/drawing/2014/main" id="{7EBA24A0-084F-3812-8F4D-98C66FAE4BE2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5" name="Obdélník 14344">
              <a:extLst>
                <a:ext uri="{FF2B5EF4-FFF2-40B4-BE49-F238E27FC236}">
                  <a16:creationId xmlns:a16="http://schemas.microsoft.com/office/drawing/2014/main" id="{3D8F2763-6EC8-57D2-AF34-33BCB923AC72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50" name="Skupina 14349">
            <a:extLst>
              <a:ext uri="{FF2B5EF4-FFF2-40B4-BE49-F238E27FC236}">
                <a16:creationId xmlns:a16="http://schemas.microsoft.com/office/drawing/2014/main" id="{BC933E6F-DF9E-8A81-01CA-07F04CA980C4}"/>
              </a:ext>
            </a:extLst>
          </p:cNvPr>
          <p:cNvGrpSpPr/>
          <p:nvPr/>
        </p:nvGrpSpPr>
        <p:grpSpPr>
          <a:xfrm>
            <a:off x="205339" y="8837412"/>
            <a:ext cx="2444536" cy="958552"/>
            <a:chOff x="1107456" y="315650"/>
            <a:chExt cx="3397879" cy="1332377"/>
          </a:xfrm>
        </p:grpSpPr>
        <p:pic>
          <p:nvPicPr>
            <p:cNvPr id="14348" name="Obrázek 14347" descr="Obsah obrázku text, Písmo, Grafika, grafický design&#10;&#10;Popis byl vytvořen automaticky">
              <a:extLst>
                <a:ext uri="{FF2B5EF4-FFF2-40B4-BE49-F238E27FC236}">
                  <a16:creationId xmlns:a16="http://schemas.microsoft.com/office/drawing/2014/main" id="{6C476DB7-854E-DD6D-347D-DE9C224B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220" y="315650"/>
              <a:ext cx="1930115" cy="1332377"/>
            </a:xfrm>
            <a:prstGeom prst="rect">
              <a:avLst/>
            </a:prstGeom>
          </p:spPr>
        </p:pic>
        <p:pic>
          <p:nvPicPr>
            <p:cNvPr id="14349" name="Picture 2">
              <a:extLst>
                <a:ext uri="{FF2B5EF4-FFF2-40B4-BE49-F238E27FC236}">
                  <a16:creationId xmlns:a16="http://schemas.microsoft.com/office/drawing/2014/main" id="{F12A5C6E-93C5-56BE-6EFF-23F2B68C1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56" y="344664"/>
              <a:ext cx="1467764" cy="109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55" name="TextovéPole 14354">
            <a:extLst>
              <a:ext uri="{FF2B5EF4-FFF2-40B4-BE49-F238E27FC236}">
                <a16:creationId xmlns:a16="http://schemas.microsoft.com/office/drawing/2014/main" id="{440CC647-1B13-1518-58F8-EDD20B4E2C30}"/>
              </a:ext>
            </a:extLst>
          </p:cNvPr>
          <p:cNvSpPr txBox="1"/>
          <p:nvPr/>
        </p:nvSpPr>
        <p:spPr>
          <a:xfrm>
            <a:off x="306354" y="8661922"/>
            <a:ext cx="228880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dirty="0">
                <a:solidFill>
                  <a:srgbClr val="E6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</a:t>
            </a:r>
            <a:endParaRPr lang="cs-CZ" sz="1100" b="1" dirty="0">
              <a:solidFill>
                <a:srgbClr val="E6E6E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66" name="Obdélník 14365">
            <a:extLst>
              <a:ext uri="{FF2B5EF4-FFF2-40B4-BE49-F238E27FC236}">
                <a16:creationId xmlns:a16="http://schemas.microsoft.com/office/drawing/2014/main" id="{08A81371-E27A-5EF0-006D-88CB384FFEB9}"/>
              </a:ext>
            </a:extLst>
          </p:cNvPr>
          <p:cNvSpPr/>
          <p:nvPr/>
        </p:nvSpPr>
        <p:spPr>
          <a:xfrm rot="233728">
            <a:off x="9428259" y="-1254270"/>
            <a:ext cx="2276272" cy="836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827EBD73-570F-1017-FCE2-CAFB1BBECA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0694600">
            <a:off x="2090516" y="2719460"/>
            <a:ext cx="4495503" cy="12725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F6E83C-7D86-0419-95A0-21774E998DC8}"/>
              </a:ext>
            </a:extLst>
          </p:cNvPr>
          <p:cNvSpPr txBox="1"/>
          <p:nvPr/>
        </p:nvSpPr>
        <p:spPr>
          <a:xfrm>
            <a:off x="314465" y="1794918"/>
            <a:ext cx="785505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5400" b="1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DIGITÁLNÍM KURZŮM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AA2F9F-609B-7C4E-52BA-73808EA72AF4}"/>
              </a:ext>
            </a:extLst>
          </p:cNvPr>
          <p:cNvSpPr txBox="1"/>
          <p:nvPr/>
        </p:nvSpPr>
        <p:spPr>
          <a:xfrm>
            <a:off x="314465" y="1121320"/>
            <a:ext cx="7855050" cy="17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2400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VYDĚLÁVEJTE VÍC DÍKY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274DA3A-C5D1-C51F-7BA0-75381598B35D}"/>
              </a:ext>
            </a:extLst>
          </p:cNvPr>
          <p:cNvSpPr/>
          <p:nvPr/>
        </p:nvSpPr>
        <p:spPr>
          <a:xfrm>
            <a:off x="1" y="4854878"/>
            <a:ext cx="4775200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D543EE6-1478-8648-FDA9-A9856BB4D6B7}"/>
              </a:ext>
            </a:extLst>
          </p:cNvPr>
          <p:cNvSpPr/>
          <p:nvPr/>
        </p:nvSpPr>
        <p:spPr>
          <a:xfrm>
            <a:off x="0" y="5241147"/>
            <a:ext cx="5317067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B640ED-C681-992D-A982-D621635BE092}"/>
              </a:ext>
            </a:extLst>
          </p:cNvPr>
          <p:cNvSpPr txBox="1"/>
          <p:nvPr/>
        </p:nvSpPr>
        <p:spPr>
          <a:xfrm>
            <a:off x="111508" y="4781217"/>
            <a:ext cx="6038566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Stavte se za námi v knihovně!</a:t>
            </a:r>
            <a:b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Pomůžeme vám vybrat kurz na míru.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F35E9D7B-43F6-BE9E-DCEF-03193FF3C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55" y="8784680"/>
            <a:ext cx="1696199" cy="9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3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95814D7-23D6-A97A-A360-2EDA2BE38150}"/>
              </a:ext>
            </a:extLst>
          </p:cNvPr>
          <p:cNvGrpSpPr/>
          <p:nvPr/>
        </p:nvGrpSpPr>
        <p:grpSpPr>
          <a:xfrm>
            <a:off x="-5080" y="1025222"/>
            <a:ext cx="6858000" cy="5143500"/>
            <a:chOff x="-5080" y="1025222"/>
            <a:chExt cx="6858000" cy="5143500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4F2DF929-5686-2603-4EB9-538331A68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" y="1025222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58FB715-4577-EB20-0FC9-98FF3FD7E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00" t="40618" r="17037" b="13622"/>
            <a:stretch/>
          </p:blipFill>
          <p:spPr>
            <a:xfrm rot="158610">
              <a:off x="961390" y="2224091"/>
              <a:ext cx="2259718" cy="716715"/>
            </a:xfrm>
            <a:prstGeom prst="rect">
              <a:avLst/>
            </a:prstGeom>
            <a:ln w="28575"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6294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28D21A21-08E4-BC5B-C357-EF6A508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E300443-9677-CDEC-D08B-D587D0968FF1}"/>
              </a:ext>
            </a:extLst>
          </p:cNvPr>
          <p:cNvSpPr txBox="1"/>
          <p:nvPr/>
        </p:nvSpPr>
        <p:spPr>
          <a:xfrm>
            <a:off x="314465" y="1121320"/>
            <a:ext cx="7855050" cy="17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2400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VYDĚLÁVEJTE VÍC DÍKY</a:t>
            </a:r>
          </a:p>
        </p:txBody>
      </p:sp>
      <p:pic>
        <p:nvPicPr>
          <p:cNvPr id="14347" name="Obrázek 1434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4BE13ECF-316B-13CD-8254-EC178E31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0694600">
            <a:off x="2090516" y="2719460"/>
            <a:ext cx="4495503" cy="1272563"/>
          </a:xfrm>
          <a:prstGeom prst="rect">
            <a:avLst/>
          </a:prstGeom>
        </p:spPr>
      </p:pic>
      <p:pic>
        <p:nvPicPr>
          <p:cNvPr id="14348" name="Obrázek 14347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C476DB7-854E-DD6D-347D-DE9C224B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89" y="8668735"/>
            <a:ext cx="1792334" cy="1237265"/>
          </a:xfrm>
          <a:prstGeom prst="rect">
            <a:avLst/>
          </a:prstGeom>
        </p:spPr>
      </p:pic>
      <p:pic>
        <p:nvPicPr>
          <p:cNvPr id="14349" name="Picture 2">
            <a:extLst>
              <a:ext uri="{FF2B5EF4-FFF2-40B4-BE49-F238E27FC236}">
                <a16:creationId xmlns:a16="http://schemas.microsoft.com/office/drawing/2014/main" id="{F12A5C6E-93C5-56BE-6EFF-23F2B68C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02" y="8695678"/>
            <a:ext cx="1362987" cy="10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TextovéPole 14354">
            <a:extLst>
              <a:ext uri="{FF2B5EF4-FFF2-40B4-BE49-F238E27FC236}">
                <a16:creationId xmlns:a16="http://schemas.microsoft.com/office/drawing/2014/main" id="{440CC647-1B13-1518-58F8-EDD20B4E2C30}"/>
              </a:ext>
            </a:extLst>
          </p:cNvPr>
          <p:cNvSpPr txBox="1"/>
          <p:nvPr/>
        </p:nvSpPr>
        <p:spPr>
          <a:xfrm>
            <a:off x="577527" y="9350902"/>
            <a:ext cx="228880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E6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spolupráci: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494C3D-F624-BA2D-0DB1-F273D844A429}"/>
              </a:ext>
            </a:extLst>
          </p:cNvPr>
          <p:cNvSpPr txBox="1"/>
          <p:nvPr/>
        </p:nvSpPr>
        <p:spPr>
          <a:xfrm>
            <a:off x="314465" y="1794918"/>
            <a:ext cx="785505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5400" b="1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DIGITÁLNÍM KURZŮM</a:t>
            </a:r>
          </a:p>
        </p:txBody>
      </p:sp>
      <p:pic>
        <p:nvPicPr>
          <p:cNvPr id="4" name="Obrázek 3" descr="Obsah obrázku text, Písmo, Grafika, typografie&#10;&#10;Popis byl vytvořen automaticky">
            <a:extLst>
              <a:ext uri="{FF2B5EF4-FFF2-40B4-BE49-F238E27FC236}">
                <a16:creationId xmlns:a16="http://schemas.microsoft.com/office/drawing/2014/main" id="{79799524-F6C8-21FD-67C7-FFF715177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27" y="8826788"/>
            <a:ext cx="2368639" cy="67716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7B73121-5506-7ABB-A7D4-65C7BF031252}"/>
              </a:ext>
            </a:extLst>
          </p:cNvPr>
          <p:cNvSpPr txBox="1"/>
          <p:nvPr/>
        </p:nvSpPr>
        <p:spPr>
          <a:xfrm>
            <a:off x="128554" y="5622935"/>
            <a:ext cx="212566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Každou středu </a:t>
            </a:r>
            <a:b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9-11h a 13-15h.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E372CE3-6A94-CCD2-3FAE-E96C5F401E69}"/>
              </a:ext>
            </a:extLst>
          </p:cNvPr>
          <p:cNvSpPr/>
          <p:nvPr/>
        </p:nvSpPr>
        <p:spPr>
          <a:xfrm>
            <a:off x="1" y="4854878"/>
            <a:ext cx="4775200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BFD8A4B-8FAF-D0BF-DE20-6A571D90AC72}"/>
              </a:ext>
            </a:extLst>
          </p:cNvPr>
          <p:cNvSpPr/>
          <p:nvPr/>
        </p:nvSpPr>
        <p:spPr>
          <a:xfrm>
            <a:off x="0" y="5241147"/>
            <a:ext cx="5317067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8D3E63-C628-75FF-8645-266E8711FA77}"/>
              </a:ext>
            </a:extLst>
          </p:cNvPr>
          <p:cNvSpPr txBox="1"/>
          <p:nvPr/>
        </p:nvSpPr>
        <p:spPr>
          <a:xfrm>
            <a:off x="111508" y="4781217"/>
            <a:ext cx="6038566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Stavte se za námi v knihovně!</a:t>
            </a:r>
            <a:b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Pomůžeme vám vybrat kurz na míru.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28D21A21-08E4-BC5B-C357-EF6A508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E300443-9677-CDEC-D08B-D587D0968FF1}"/>
              </a:ext>
            </a:extLst>
          </p:cNvPr>
          <p:cNvSpPr txBox="1"/>
          <p:nvPr/>
        </p:nvSpPr>
        <p:spPr>
          <a:xfrm>
            <a:off x="314465" y="1121320"/>
            <a:ext cx="7855050" cy="17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2400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VYDĚLÁVEJTE VÍC DÍKY</a:t>
            </a:r>
          </a:p>
        </p:txBody>
      </p:sp>
      <p:pic>
        <p:nvPicPr>
          <p:cNvPr id="14347" name="Obrázek 1434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4BE13ECF-316B-13CD-8254-EC178E31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0694600">
            <a:off x="2090516" y="2719460"/>
            <a:ext cx="4495503" cy="1272563"/>
          </a:xfrm>
          <a:prstGeom prst="rect">
            <a:avLst/>
          </a:prstGeom>
        </p:spPr>
      </p:pic>
      <p:pic>
        <p:nvPicPr>
          <p:cNvPr id="14348" name="Obrázek 14347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C476DB7-854E-DD6D-347D-DE9C224B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89" y="8668735"/>
            <a:ext cx="1792334" cy="1237265"/>
          </a:xfrm>
          <a:prstGeom prst="rect">
            <a:avLst/>
          </a:prstGeom>
        </p:spPr>
      </p:pic>
      <p:pic>
        <p:nvPicPr>
          <p:cNvPr id="14349" name="Picture 2">
            <a:extLst>
              <a:ext uri="{FF2B5EF4-FFF2-40B4-BE49-F238E27FC236}">
                <a16:creationId xmlns:a16="http://schemas.microsoft.com/office/drawing/2014/main" id="{F12A5C6E-93C5-56BE-6EFF-23F2B68C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02" y="8695678"/>
            <a:ext cx="1362987" cy="10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TextovéPole 14354">
            <a:extLst>
              <a:ext uri="{FF2B5EF4-FFF2-40B4-BE49-F238E27FC236}">
                <a16:creationId xmlns:a16="http://schemas.microsoft.com/office/drawing/2014/main" id="{440CC647-1B13-1518-58F8-EDD20B4E2C30}"/>
              </a:ext>
            </a:extLst>
          </p:cNvPr>
          <p:cNvSpPr txBox="1"/>
          <p:nvPr/>
        </p:nvSpPr>
        <p:spPr>
          <a:xfrm>
            <a:off x="577527" y="9350902"/>
            <a:ext cx="228880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E6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spolupráci: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494C3D-F624-BA2D-0DB1-F273D844A429}"/>
              </a:ext>
            </a:extLst>
          </p:cNvPr>
          <p:cNvSpPr txBox="1"/>
          <p:nvPr/>
        </p:nvSpPr>
        <p:spPr>
          <a:xfrm>
            <a:off x="314465" y="1794918"/>
            <a:ext cx="785505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5400" b="1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DIGITÁLNÍM KURZŮM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7B73121-5506-7ABB-A7D4-65C7BF031252}"/>
              </a:ext>
            </a:extLst>
          </p:cNvPr>
          <p:cNvSpPr txBox="1"/>
          <p:nvPr/>
        </p:nvSpPr>
        <p:spPr>
          <a:xfrm>
            <a:off x="128554" y="5622935"/>
            <a:ext cx="212566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Každou středu </a:t>
            </a:r>
            <a:b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9-11h a 13-15h.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E372CE3-6A94-CCD2-3FAE-E96C5F401E69}"/>
              </a:ext>
            </a:extLst>
          </p:cNvPr>
          <p:cNvSpPr/>
          <p:nvPr/>
        </p:nvSpPr>
        <p:spPr>
          <a:xfrm>
            <a:off x="1" y="4854878"/>
            <a:ext cx="4775200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BFD8A4B-8FAF-D0BF-DE20-6A571D90AC72}"/>
              </a:ext>
            </a:extLst>
          </p:cNvPr>
          <p:cNvSpPr/>
          <p:nvPr/>
        </p:nvSpPr>
        <p:spPr>
          <a:xfrm>
            <a:off x="0" y="5241147"/>
            <a:ext cx="5317067" cy="355600"/>
          </a:xfrm>
          <a:prstGeom prst="rect">
            <a:avLst/>
          </a:prstGeom>
          <a:solidFill>
            <a:srgbClr val="DF3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8D3E63-C628-75FF-8645-266E8711FA77}"/>
              </a:ext>
            </a:extLst>
          </p:cNvPr>
          <p:cNvSpPr txBox="1"/>
          <p:nvPr/>
        </p:nvSpPr>
        <p:spPr>
          <a:xfrm>
            <a:off x="111508" y="4781217"/>
            <a:ext cx="6038566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Stavte se za námi v knihovně!</a:t>
            </a:r>
            <a:b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Pomůžeme vám vybrat kurz na míru.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6671B8F1-6B7B-6ADF-AC8F-C493FC6CB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86" y="8582759"/>
            <a:ext cx="2146613" cy="12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28D21A21-08E4-BC5B-C357-EF6A508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E300443-9677-CDEC-D08B-D587D0968FF1}"/>
              </a:ext>
            </a:extLst>
          </p:cNvPr>
          <p:cNvSpPr txBox="1"/>
          <p:nvPr/>
        </p:nvSpPr>
        <p:spPr>
          <a:xfrm>
            <a:off x="314465" y="1121320"/>
            <a:ext cx="7855050" cy="17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2400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VYDĚLÁVEJTE VÍC DÍKY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3231E5C-8C31-3614-9173-12D97CB407BF}"/>
              </a:ext>
            </a:extLst>
          </p:cNvPr>
          <p:cNvSpPr txBox="1"/>
          <p:nvPr/>
        </p:nvSpPr>
        <p:spPr>
          <a:xfrm>
            <a:off x="-7227534" y="9290348"/>
            <a:ext cx="6472554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Najdete nás zde,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každou středu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9-11h a 13-15h.</a:t>
            </a:r>
            <a:endParaRPr lang="cs-CZ" dirty="0"/>
          </a:p>
        </p:txBody>
      </p:sp>
      <p:pic>
        <p:nvPicPr>
          <p:cNvPr id="22" name="Obrázek 21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ECC61E6D-2798-95BB-EDAA-6AF869D7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422" y="3598826"/>
            <a:ext cx="4492315" cy="3101089"/>
          </a:xfrm>
          <a:prstGeom prst="rect">
            <a:avLst/>
          </a:prstGeom>
        </p:spPr>
      </p:pic>
      <p:pic>
        <p:nvPicPr>
          <p:cNvPr id="24" name="Obrázek 23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B4D0329C-57E3-5AB8-D86C-19A78FEA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40" y="2421011"/>
            <a:ext cx="3480942" cy="1946241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85647A2-813E-99C6-2BC6-501637A4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51" y="3668172"/>
            <a:ext cx="3955968" cy="29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65525EB9-0567-EBD0-7D0A-7221B8F43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410">
            <a:off x="7663722" y="931719"/>
            <a:ext cx="3867690" cy="2162477"/>
          </a:xfrm>
          <a:prstGeom prst="rect">
            <a:avLst/>
          </a:prstGeom>
          <a:noFill/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FF8DABD-2969-4DFB-A1DD-59EEFA866F29}"/>
              </a:ext>
            </a:extLst>
          </p:cNvPr>
          <p:cNvGrpSpPr/>
          <p:nvPr/>
        </p:nvGrpSpPr>
        <p:grpSpPr>
          <a:xfrm>
            <a:off x="7213103" y="7409222"/>
            <a:ext cx="6291232" cy="662010"/>
            <a:chOff x="7476569" y="4618099"/>
            <a:chExt cx="6291232" cy="66201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A5048AF-9E3A-7D3B-A6F2-BB95B84403DD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jsemvkurzu.cz</a:t>
              </a:r>
              <a:endParaRPr lang="cs-CZ" sz="3200" b="1" kern="100" spc="1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578E9B59-C7B1-EA32-76D6-D405D11ECE7F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37" name="Skupina 14336">
            <a:extLst>
              <a:ext uri="{FF2B5EF4-FFF2-40B4-BE49-F238E27FC236}">
                <a16:creationId xmlns:a16="http://schemas.microsoft.com/office/drawing/2014/main" id="{F82E5965-1E61-613C-3F83-F5B2E445FFA0}"/>
              </a:ext>
            </a:extLst>
          </p:cNvPr>
          <p:cNvGrpSpPr/>
          <p:nvPr/>
        </p:nvGrpSpPr>
        <p:grpSpPr>
          <a:xfrm>
            <a:off x="11736839" y="7245930"/>
            <a:ext cx="6291232" cy="662010"/>
            <a:chOff x="7476569" y="4618099"/>
            <a:chExt cx="6291232" cy="662010"/>
          </a:xfrm>
        </p:grpSpPr>
        <p:sp>
          <p:nvSpPr>
            <p:cNvPr id="14338" name="TextovéPole 14337">
              <a:extLst>
                <a:ext uri="{FF2B5EF4-FFF2-40B4-BE49-F238E27FC236}">
                  <a16:creationId xmlns:a16="http://schemas.microsoft.com/office/drawing/2014/main" id="{B3F4E06E-D9BA-A403-E663-AAA539DEEE8F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39" name="Obdélník 14338">
              <a:extLst>
                <a:ext uri="{FF2B5EF4-FFF2-40B4-BE49-F238E27FC236}">
                  <a16:creationId xmlns:a16="http://schemas.microsoft.com/office/drawing/2014/main" id="{5569EAF8-079B-94AB-0996-63DB57376099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41" name="Skupina 14340">
            <a:extLst>
              <a:ext uri="{FF2B5EF4-FFF2-40B4-BE49-F238E27FC236}">
                <a16:creationId xmlns:a16="http://schemas.microsoft.com/office/drawing/2014/main" id="{A2AB38AE-62AA-2882-8513-E6655437EDA0}"/>
              </a:ext>
            </a:extLst>
          </p:cNvPr>
          <p:cNvGrpSpPr/>
          <p:nvPr/>
        </p:nvGrpSpPr>
        <p:grpSpPr>
          <a:xfrm rot="20866392">
            <a:off x="12922027" y="1161088"/>
            <a:ext cx="6291232" cy="662010"/>
            <a:chOff x="7476569" y="4618099"/>
            <a:chExt cx="6291232" cy="662010"/>
          </a:xfrm>
        </p:grpSpPr>
        <p:sp>
          <p:nvSpPr>
            <p:cNvPr id="14343" name="TextovéPole 14342">
              <a:extLst>
                <a:ext uri="{FF2B5EF4-FFF2-40B4-BE49-F238E27FC236}">
                  <a16:creationId xmlns:a16="http://schemas.microsoft.com/office/drawing/2014/main" id="{7EBA24A0-084F-3812-8F4D-98C66FAE4BE2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5" name="Obdélník 14344">
              <a:extLst>
                <a:ext uri="{FF2B5EF4-FFF2-40B4-BE49-F238E27FC236}">
                  <a16:creationId xmlns:a16="http://schemas.microsoft.com/office/drawing/2014/main" id="{3D8F2763-6EC8-57D2-AF34-33BCB923AC72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4347" name="Obrázek 1434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4BE13ECF-316B-13CD-8254-EC178E31C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0694600">
            <a:off x="1326752" y="2820622"/>
            <a:ext cx="5302940" cy="1501128"/>
          </a:xfrm>
          <a:prstGeom prst="rect">
            <a:avLst/>
          </a:prstGeom>
        </p:spPr>
      </p:pic>
      <p:pic>
        <p:nvPicPr>
          <p:cNvPr id="14348" name="Obrázek 14347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C476DB7-854E-DD6D-347D-DE9C224BD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89" y="8668735"/>
            <a:ext cx="1792334" cy="1237265"/>
          </a:xfrm>
          <a:prstGeom prst="rect">
            <a:avLst/>
          </a:prstGeom>
        </p:spPr>
      </p:pic>
      <p:pic>
        <p:nvPicPr>
          <p:cNvPr id="14349" name="Picture 2">
            <a:extLst>
              <a:ext uri="{FF2B5EF4-FFF2-40B4-BE49-F238E27FC236}">
                <a16:creationId xmlns:a16="http://schemas.microsoft.com/office/drawing/2014/main" id="{F12A5C6E-93C5-56BE-6EFF-23F2B68C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02" y="8695678"/>
            <a:ext cx="1362987" cy="10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TextovéPole 14354">
            <a:extLst>
              <a:ext uri="{FF2B5EF4-FFF2-40B4-BE49-F238E27FC236}">
                <a16:creationId xmlns:a16="http://schemas.microsoft.com/office/drawing/2014/main" id="{440CC647-1B13-1518-58F8-EDD20B4E2C30}"/>
              </a:ext>
            </a:extLst>
          </p:cNvPr>
          <p:cNvSpPr txBox="1"/>
          <p:nvPr/>
        </p:nvSpPr>
        <p:spPr>
          <a:xfrm>
            <a:off x="577527" y="9350902"/>
            <a:ext cx="228880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E6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spolupráci:</a:t>
            </a:r>
          </a:p>
        </p:txBody>
      </p:sp>
      <p:sp>
        <p:nvSpPr>
          <p:cNvPr id="14366" name="Obdélník 14365">
            <a:extLst>
              <a:ext uri="{FF2B5EF4-FFF2-40B4-BE49-F238E27FC236}">
                <a16:creationId xmlns:a16="http://schemas.microsoft.com/office/drawing/2014/main" id="{08A81371-E27A-5EF0-006D-88CB384FFEB9}"/>
              </a:ext>
            </a:extLst>
          </p:cNvPr>
          <p:cNvSpPr/>
          <p:nvPr/>
        </p:nvSpPr>
        <p:spPr>
          <a:xfrm rot="233728">
            <a:off x="9428259" y="-1254270"/>
            <a:ext cx="2276272" cy="836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494C3D-F624-BA2D-0DB1-F273D844A429}"/>
              </a:ext>
            </a:extLst>
          </p:cNvPr>
          <p:cNvSpPr txBox="1"/>
          <p:nvPr/>
        </p:nvSpPr>
        <p:spPr>
          <a:xfrm>
            <a:off x="314465" y="1794918"/>
            <a:ext cx="785505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5400" b="1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DIGITÁLNÍM KURZŮM</a:t>
            </a:r>
          </a:p>
        </p:txBody>
      </p:sp>
      <p:pic>
        <p:nvPicPr>
          <p:cNvPr id="4" name="Obrázek 3" descr="Obsah obrázku text, Písmo, Grafika, typografie&#10;&#10;Popis byl vytvořen automaticky">
            <a:extLst>
              <a:ext uri="{FF2B5EF4-FFF2-40B4-BE49-F238E27FC236}">
                <a16:creationId xmlns:a16="http://schemas.microsoft.com/office/drawing/2014/main" id="{79799524-F6C8-21FD-67C7-FFF715177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27" y="8826788"/>
            <a:ext cx="2368639" cy="677163"/>
          </a:xfrm>
          <a:prstGeom prst="rect">
            <a:avLst/>
          </a:prstGeom>
        </p:spPr>
      </p:pic>
      <p:pic>
        <p:nvPicPr>
          <p:cNvPr id="14" name="Obrázek 13" descr="Obsah obrázku Grafika, snímek obrazovky, grafický design, Barevnost&#10;&#10;Popis byl vytvořen automaticky">
            <a:extLst>
              <a:ext uri="{FF2B5EF4-FFF2-40B4-BE49-F238E27FC236}">
                <a16:creationId xmlns:a16="http://schemas.microsoft.com/office/drawing/2014/main" id="{D98FA2DF-ADDC-B904-42BD-15335711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53" y="4719911"/>
            <a:ext cx="2991989" cy="16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28D21A21-08E4-BC5B-C357-EF6A508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E300443-9677-CDEC-D08B-D587D0968FF1}"/>
              </a:ext>
            </a:extLst>
          </p:cNvPr>
          <p:cNvSpPr txBox="1"/>
          <p:nvPr/>
        </p:nvSpPr>
        <p:spPr>
          <a:xfrm>
            <a:off x="314465" y="1121320"/>
            <a:ext cx="7855050" cy="17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2400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VYDĚLÁVEJTE VÍC DÍKY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3231E5C-8C31-3614-9173-12D97CB407BF}"/>
              </a:ext>
            </a:extLst>
          </p:cNvPr>
          <p:cNvSpPr txBox="1"/>
          <p:nvPr/>
        </p:nvSpPr>
        <p:spPr>
          <a:xfrm>
            <a:off x="-7227534" y="9290348"/>
            <a:ext cx="6472554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Najdete nás zde,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každou středu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9-11h a 13-15h.</a:t>
            </a:r>
            <a:endParaRPr lang="cs-CZ" dirty="0"/>
          </a:p>
        </p:txBody>
      </p:sp>
      <p:pic>
        <p:nvPicPr>
          <p:cNvPr id="22" name="Obrázek 21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ECC61E6D-2798-95BB-EDAA-6AF869D7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422" y="3598826"/>
            <a:ext cx="4492315" cy="3101089"/>
          </a:xfrm>
          <a:prstGeom prst="rect">
            <a:avLst/>
          </a:prstGeom>
        </p:spPr>
      </p:pic>
      <p:pic>
        <p:nvPicPr>
          <p:cNvPr id="24" name="Obrázek 23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B4D0329C-57E3-5AB8-D86C-19A78FEA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40" y="2421011"/>
            <a:ext cx="3480942" cy="1946241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85647A2-813E-99C6-2BC6-501637A4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51" y="3668172"/>
            <a:ext cx="3955968" cy="29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 descr="Obsah obrázku snímek obrazovky, Písmo, Grafika, logo&#10;&#10;Popis byl vytvořen automaticky">
            <a:extLst>
              <a:ext uri="{FF2B5EF4-FFF2-40B4-BE49-F238E27FC236}">
                <a16:creationId xmlns:a16="http://schemas.microsoft.com/office/drawing/2014/main" id="{65525EB9-0567-EBD0-7D0A-7221B8F43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410">
            <a:off x="7663722" y="931719"/>
            <a:ext cx="3867690" cy="2162477"/>
          </a:xfrm>
          <a:prstGeom prst="rect">
            <a:avLst/>
          </a:prstGeom>
          <a:noFill/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FF8DABD-2969-4DFB-A1DD-59EEFA866F29}"/>
              </a:ext>
            </a:extLst>
          </p:cNvPr>
          <p:cNvGrpSpPr/>
          <p:nvPr/>
        </p:nvGrpSpPr>
        <p:grpSpPr>
          <a:xfrm>
            <a:off x="7213103" y="7409222"/>
            <a:ext cx="6291232" cy="662010"/>
            <a:chOff x="7476569" y="4618099"/>
            <a:chExt cx="6291232" cy="66201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A5048AF-9E3A-7D3B-A6F2-BB95B84403DD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jsemvkurzu.cz</a:t>
              </a:r>
              <a:endParaRPr lang="cs-CZ" sz="3200" b="1" kern="100" spc="1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578E9B59-C7B1-EA32-76D6-D405D11ECE7F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37" name="Skupina 14336">
            <a:extLst>
              <a:ext uri="{FF2B5EF4-FFF2-40B4-BE49-F238E27FC236}">
                <a16:creationId xmlns:a16="http://schemas.microsoft.com/office/drawing/2014/main" id="{F82E5965-1E61-613C-3F83-F5B2E445FFA0}"/>
              </a:ext>
            </a:extLst>
          </p:cNvPr>
          <p:cNvGrpSpPr/>
          <p:nvPr/>
        </p:nvGrpSpPr>
        <p:grpSpPr>
          <a:xfrm>
            <a:off x="11736839" y="7245930"/>
            <a:ext cx="6291232" cy="662010"/>
            <a:chOff x="7476569" y="4618099"/>
            <a:chExt cx="6291232" cy="662010"/>
          </a:xfrm>
        </p:grpSpPr>
        <p:sp>
          <p:nvSpPr>
            <p:cNvPr id="14338" name="TextovéPole 14337">
              <a:extLst>
                <a:ext uri="{FF2B5EF4-FFF2-40B4-BE49-F238E27FC236}">
                  <a16:creationId xmlns:a16="http://schemas.microsoft.com/office/drawing/2014/main" id="{B3F4E06E-D9BA-A403-E663-AAA539DEEE8F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39" name="Obdélník 14338">
              <a:extLst>
                <a:ext uri="{FF2B5EF4-FFF2-40B4-BE49-F238E27FC236}">
                  <a16:creationId xmlns:a16="http://schemas.microsoft.com/office/drawing/2014/main" id="{5569EAF8-079B-94AB-0996-63DB57376099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341" name="Skupina 14340">
            <a:extLst>
              <a:ext uri="{FF2B5EF4-FFF2-40B4-BE49-F238E27FC236}">
                <a16:creationId xmlns:a16="http://schemas.microsoft.com/office/drawing/2014/main" id="{A2AB38AE-62AA-2882-8513-E6655437EDA0}"/>
              </a:ext>
            </a:extLst>
          </p:cNvPr>
          <p:cNvGrpSpPr/>
          <p:nvPr/>
        </p:nvGrpSpPr>
        <p:grpSpPr>
          <a:xfrm rot="20866392">
            <a:off x="12922027" y="1161088"/>
            <a:ext cx="6291232" cy="662010"/>
            <a:chOff x="7476569" y="4618099"/>
            <a:chExt cx="6291232" cy="662010"/>
          </a:xfrm>
        </p:grpSpPr>
        <p:sp>
          <p:nvSpPr>
            <p:cNvPr id="14343" name="TextovéPole 14342">
              <a:extLst>
                <a:ext uri="{FF2B5EF4-FFF2-40B4-BE49-F238E27FC236}">
                  <a16:creationId xmlns:a16="http://schemas.microsoft.com/office/drawing/2014/main" id="{7EBA24A0-084F-3812-8F4D-98C66FAE4BE2}"/>
                </a:ext>
              </a:extLst>
            </p:cNvPr>
            <p:cNvSpPr txBox="1"/>
            <p:nvPr/>
          </p:nvSpPr>
          <p:spPr>
            <a:xfrm>
              <a:off x="7591125" y="4618099"/>
              <a:ext cx="6176676" cy="594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cs-CZ" sz="3200" b="1" kern="100" spc="100" dirty="0">
                  <a:solidFill>
                    <a:schemeClr val="bg1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jsemvkurzu</a:t>
              </a:r>
              <a:r>
                <a:rPr lang="cs-CZ" sz="3200" b="1" kern="100" spc="100" dirty="0">
                  <a:solidFill>
                    <a:srgbClr val="DF393D"/>
                  </a:solidFill>
                  <a:latin typeface="Abadi" panose="020B06040201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.cz</a:t>
              </a:r>
              <a:endParaRPr lang="cs-CZ" sz="3200" b="1" kern="100" spc="100" dirty="0">
                <a:solidFill>
                  <a:srgbClr val="DF393D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5" name="Obdélník 14344">
              <a:extLst>
                <a:ext uri="{FF2B5EF4-FFF2-40B4-BE49-F238E27FC236}">
                  <a16:creationId xmlns:a16="http://schemas.microsoft.com/office/drawing/2014/main" id="{3D8F2763-6EC8-57D2-AF34-33BCB923AC72}"/>
                </a:ext>
              </a:extLst>
            </p:cNvPr>
            <p:cNvSpPr/>
            <p:nvPr/>
          </p:nvSpPr>
          <p:spPr>
            <a:xfrm>
              <a:off x="7476569" y="4645109"/>
              <a:ext cx="2935880" cy="635000"/>
            </a:xfrm>
            <a:prstGeom prst="rect">
              <a:avLst/>
            </a:prstGeom>
            <a:noFill/>
            <a:ln w="1174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4347" name="Obrázek 1434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4BE13ECF-316B-13CD-8254-EC178E31C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0694600">
            <a:off x="1326752" y="2820622"/>
            <a:ext cx="5302940" cy="1501128"/>
          </a:xfrm>
          <a:prstGeom prst="rect">
            <a:avLst/>
          </a:prstGeom>
        </p:spPr>
      </p:pic>
      <p:pic>
        <p:nvPicPr>
          <p:cNvPr id="14348" name="Obrázek 14347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C476DB7-854E-DD6D-347D-DE9C224BD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89" y="8668735"/>
            <a:ext cx="1792334" cy="1237265"/>
          </a:xfrm>
          <a:prstGeom prst="rect">
            <a:avLst/>
          </a:prstGeom>
        </p:spPr>
      </p:pic>
      <p:pic>
        <p:nvPicPr>
          <p:cNvPr id="14349" name="Picture 2">
            <a:extLst>
              <a:ext uri="{FF2B5EF4-FFF2-40B4-BE49-F238E27FC236}">
                <a16:creationId xmlns:a16="http://schemas.microsoft.com/office/drawing/2014/main" id="{F12A5C6E-93C5-56BE-6EFF-23F2B68C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02" y="8695678"/>
            <a:ext cx="1362987" cy="10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TextovéPole 14354">
            <a:extLst>
              <a:ext uri="{FF2B5EF4-FFF2-40B4-BE49-F238E27FC236}">
                <a16:creationId xmlns:a16="http://schemas.microsoft.com/office/drawing/2014/main" id="{440CC647-1B13-1518-58F8-EDD20B4E2C30}"/>
              </a:ext>
            </a:extLst>
          </p:cNvPr>
          <p:cNvSpPr txBox="1"/>
          <p:nvPr/>
        </p:nvSpPr>
        <p:spPr>
          <a:xfrm>
            <a:off x="577527" y="9350902"/>
            <a:ext cx="228880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E6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spolupráci:</a:t>
            </a:r>
          </a:p>
        </p:txBody>
      </p:sp>
      <p:sp>
        <p:nvSpPr>
          <p:cNvPr id="14366" name="Obdélník 14365">
            <a:extLst>
              <a:ext uri="{FF2B5EF4-FFF2-40B4-BE49-F238E27FC236}">
                <a16:creationId xmlns:a16="http://schemas.microsoft.com/office/drawing/2014/main" id="{08A81371-E27A-5EF0-006D-88CB384FFEB9}"/>
              </a:ext>
            </a:extLst>
          </p:cNvPr>
          <p:cNvSpPr/>
          <p:nvPr/>
        </p:nvSpPr>
        <p:spPr>
          <a:xfrm rot="233728">
            <a:off x="9428259" y="-1254270"/>
            <a:ext cx="2276272" cy="836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494C3D-F624-BA2D-0DB1-F273D844A429}"/>
              </a:ext>
            </a:extLst>
          </p:cNvPr>
          <p:cNvSpPr txBox="1"/>
          <p:nvPr/>
        </p:nvSpPr>
        <p:spPr>
          <a:xfrm>
            <a:off x="314465" y="1794918"/>
            <a:ext cx="785505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sz="5400" b="1" dirty="0">
                <a:solidFill>
                  <a:schemeClr val="bg1"/>
                </a:solidFill>
                <a:latin typeface="Aptos Black" panose="020F0502020204030204" pitchFamily="34" charset="0"/>
                <a:cs typeface="Arial" panose="020B0604020202020204" pitchFamily="34" charset="0"/>
              </a:rPr>
              <a:t>DIGITÁLNÍM KURZŮM</a:t>
            </a:r>
          </a:p>
        </p:txBody>
      </p:sp>
      <p:pic>
        <p:nvPicPr>
          <p:cNvPr id="14" name="Obrázek 13" descr="Obsah obrázku Grafika, snímek obrazovky, grafický design, Barevnost&#10;&#10;Popis byl vytvořen automaticky">
            <a:extLst>
              <a:ext uri="{FF2B5EF4-FFF2-40B4-BE49-F238E27FC236}">
                <a16:creationId xmlns:a16="http://schemas.microsoft.com/office/drawing/2014/main" id="{D98FA2DF-ADDC-B904-42BD-153357110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53" y="4719911"/>
            <a:ext cx="2991989" cy="1691597"/>
          </a:xfrm>
          <a:prstGeom prst="rect">
            <a:avLst/>
          </a:prstGeom>
        </p:spPr>
      </p:pic>
      <p:pic>
        <p:nvPicPr>
          <p:cNvPr id="3" name="Obrázek 2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23C6CE34-762D-E9EC-F3F3-4123AE80EC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86" y="8582759"/>
            <a:ext cx="2146613" cy="12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8EFCBA-3DA8-B8BA-1887-511E85B44C3B}"/>
              </a:ext>
            </a:extLst>
          </p:cNvPr>
          <p:cNvSpPr txBox="1"/>
          <p:nvPr/>
        </p:nvSpPr>
        <p:spPr>
          <a:xfrm>
            <a:off x="4194362" y="1554417"/>
            <a:ext cx="4418466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b="1" dirty="0">
                <a:latin typeface="Arial Black" panose="020B0A04020102020204" pitchFamily="34" charset="0"/>
                <a:cs typeface="Arial" panose="020B0604020202020204" pitchFamily="34" charset="0"/>
              </a:rPr>
              <a:t>Dotované</a:t>
            </a:r>
          </a:p>
          <a:p>
            <a:pPr>
              <a:lnSpc>
                <a:spcPct val="107000"/>
              </a:lnSpc>
            </a:pPr>
            <a: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 </a:t>
            </a:r>
            <a:b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VZDĚLÁVÁNÍ</a:t>
            </a:r>
            <a:endParaRPr lang="cs-CZ" sz="59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601AB1C-CEB7-AB8E-D173-ECB48D367667}"/>
              </a:ext>
            </a:extLst>
          </p:cNvPr>
          <p:cNvSpPr txBox="1"/>
          <p:nvPr/>
        </p:nvSpPr>
        <p:spPr>
          <a:xfrm>
            <a:off x="4451655" y="2324968"/>
            <a:ext cx="7446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 vaší knihovně</a:t>
            </a:r>
            <a:endParaRPr lang="cs-CZ" sz="1013" b="1" dirty="0">
              <a:latin typeface="Arial Black" panose="020B0A04020102020204" pitchFamily="34" charset="0"/>
            </a:endParaRPr>
          </a:p>
        </p:txBody>
      </p:sp>
      <p:pic>
        <p:nvPicPr>
          <p:cNvPr id="4" name="Obrázek 3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5D0FB860-4AD8-244D-E09E-FA41DC5E0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1653"/>
          <a:stretch/>
        </p:blipFill>
        <p:spPr>
          <a:xfrm>
            <a:off x="-86812" y="388057"/>
            <a:ext cx="4141002" cy="3913634"/>
          </a:xfrm>
          <a:prstGeom prst="rect">
            <a:avLst/>
          </a:prstGeom>
        </p:spPr>
      </p:pic>
      <p:pic>
        <p:nvPicPr>
          <p:cNvPr id="7" name="Obrázek 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D1EC0B36-C10F-B92D-1326-216942D7B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1068723">
            <a:off x="308571" y="903271"/>
            <a:ext cx="3575871" cy="1012239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06A4E1C-5973-B68C-9F33-EFF136DC4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1937" y="3581641"/>
            <a:ext cx="820176" cy="56674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791208B-9C89-DB17-7C86-164538B8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53" y="3564379"/>
            <a:ext cx="640418" cy="4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DD1424E-E9A3-D2D2-57EF-6D3D7495F762}"/>
              </a:ext>
            </a:extLst>
          </p:cNvPr>
          <p:cNvSpPr txBox="1"/>
          <p:nvPr/>
        </p:nvSpPr>
        <p:spPr>
          <a:xfrm>
            <a:off x="4130068" y="3316591"/>
            <a:ext cx="1287451" cy="25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cs-CZ" sz="101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</a:t>
            </a: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532494F3-D91B-AD77-1EBF-4DE16C563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1629" y="3664962"/>
            <a:ext cx="1083386" cy="2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8EFCBA-3DA8-B8BA-1887-511E85B44C3B}"/>
              </a:ext>
            </a:extLst>
          </p:cNvPr>
          <p:cNvSpPr txBox="1"/>
          <p:nvPr/>
        </p:nvSpPr>
        <p:spPr>
          <a:xfrm>
            <a:off x="4194362" y="1554417"/>
            <a:ext cx="4418466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0"/>
              </a:lnSpc>
            </a:pPr>
            <a:r>
              <a:rPr lang="cs-CZ" b="1" dirty="0">
                <a:latin typeface="Arial Black" panose="020B0A04020102020204" pitchFamily="34" charset="0"/>
                <a:cs typeface="Arial" panose="020B0604020202020204" pitchFamily="34" charset="0"/>
              </a:rPr>
              <a:t>Dotované</a:t>
            </a:r>
          </a:p>
          <a:p>
            <a:pPr>
              <a:lnSpc>
                <a:spcPct val="107000"/>
              </a:lnSpc>
            </a:pPr>
            <a: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 </a:t>
            </a:r>
            <a:b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75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VZDĚLÁVÁNÍ</a:t>
            </a:r>
            <a:endParaRPr lang="cs-CZ" sz="59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601AB1C-CEB7-AB8E-D173-ECB48D367667}"/>
              </a:ext>
            </a:extLst>
          </p:cNvPr>
          <p:cNvSpPr txBox="1"/>
          <p:nvPr/>
        </p:nvSpPr>
        <p:spPr>
          <a:xfrm>
            <a:off x="4451655" y="2324968"/>
            <a:ext cx="7446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 vaší knihovně</a:t>
            </a:r>
            <a:endParaRPr lang="cs-CZ" sz="1013" b="1" dirty="0">
              <a:latin typeface="Arial Black" panose="020B0A04020102020204" pitchFamily="34" charset="0"/>
            </a:endParaRPr>
          </a:p>
        </p:txBody>
      </p:sp>
      <p:pic>
        <p:nvPicPr>
          <p:cNvPr id="4" name="Obrázek 3" descr="Obsah obrázku kniha, Lidská tvář, osoba, interiér&#10;&#10;Popis byl vytvořen automaticky">
            <a:extLst>
              <a:ext uri="{FF2B5EF4-FFF2-40B4-BE49-F238E27FC236}">
                <a16:creationId xmlns:a16="http://schemas.microsoft.com/office/drawing/2014/main" id="{5D0FB860-4AD8-244D-E09E-FA41DC5E0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1653"/>
          <a:stretch/>
        </p:blipFill>
        <p:spPr>
          <a:xfrm>
            <a:off x="-86812" y="388057"/>
            <a:ext cx="4141002" cy="3913634"/>
          </a:xfrm>
          <a:prstGeom prst="rect">
            <a:avLst/>
          </a:prstGeom>
        </p:spPr>
      </p:pic>
      <p:pic>
        <p:nvPicPr>
          <p:cNvPr id="7" name="Obrázek 6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D1EC0B36-C10F-B92D-1326-216942D7B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2" b="-4705"/>
          <a:stretch/>
        </p:blipFill>
        <p:spPr>
          <a:xfrm rot="21068723">
            <a:off x="308571" y="903271"/>
            <a:ext cx="3575871" cy="1012239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06A4E1C-5973-B68C-9F33-EFF136DC4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1937" y="3581641"/>
            <a:ext cx="820176" cy="56674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791208B-9C89-DB17-7C86-164538B8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53" y="3564379"/>
            <a:ext cx="640418" cy="4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DD1424E-E9A3-D2D2-57EF-6D3D7495F762}"/>
              </a:ext>
            </a:extLst>
          </p:cNvPr>
          <p:cNvSpPr txBox="1"/>
          <p:nvPr/>
        </p:nvSpPr>
        <p:spPr>
          <a:xfrm>
            <a:off x="4130068" y="3316591"/>
            <a:ext cx="1287451" cy="25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cs-CZ" sz="101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spolupráci</a:t>
            </a:r>
          </a:p>
        </p:txBody>
      </p:sp>
      <p:pic>
        <p:nvPicPr>
          <p:cNvPr id="2" name="Obrázek 1" descr="Obsah obrázku Grafika, snímek obrazovky, grafický design, Barevnost&#10;&#10;Popis byl vytvořen automaticky">
            <a:extLst>
              <a:ext uri="{FF2B5EF4-FFF2-40B4-BE49-F238E27FC236}">
                <a16:creationId xmlns:a16="http://schemas.microsoft.com/office/drawing/2014/main" id="{9D4A1184-2739-0930-C5E3-AB1867942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79" y="3564379"/>
            <a:ext cx="893847" cy="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BEF1CC0-4505-9DC8-1527-FBC551A2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/>
          <a:stretch/>
        </p:blipFill>
        <p:spPr bwMode="auto">
          <a:xfrm>
            <a:off x="30479" y="568014"/>
            <a:ext cx="6877455" cy="56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0E5583-EC87-DD23-7576-D00ACDEC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47" r="30781"/>
          <a:stretch/>
        </p:blipFill>
        <p:spPr bwMode="auto">
          <a:xfrm>
            <a:off x="3739053" y="2095500"/>
            <a:ext cx="1381587" cy="2009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654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AD02EEF-62A0-9778-AD5B-0D16D222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1" y="707571"/>
            <a:ext cx="6443738" cy="849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9172FB7-618B-E9F8-08AA-ACECD23D2771}"/>
              </a:ext>
            </a:extLst>
          </p:cNvPr>
          <p:cNvSpPr/>
          <p:nvPr/>
        </p:nvSpPr>
        <p:spPr>
          <a:xfrm>
            <a:off x="1067093" y="2177032"/>
            <a:ext cx="228600" cy="14562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B65743-383F-01E6-4F50-7578BA7F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47" r="30781"/>
          <a:stretch/>
        </p:blipFill>
        <p:spPr bwMode="auto">
          <a:xfrm>
            <a:off x="1181393" y="2177032"/>
            <a:ext cx="2157867" cy="313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63884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23592</TotalTime>
  <Words>181</Words>
  <Application>Microsoft Office PowerPoint</Application>
  <PresentationFormat>A4 (210 × 297 mm)</PresentationFormat>
  <Paragraphs>40</Paragraphs>
  <Slides>10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Abadi</vt:lpstr>
      <vt:lpstr>Aptos Black</vt:lpstr>
      <vt:lpstr>Arial</vt:lpstr>
      <vt:lpstr>Arial Black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Horák Jan</dc:creator>
  <cp:lastModifiedBy>Horák Jan (UPG-AAA) 1</cp:lastModifiedBy>
  <cp:revision>16</cp:revision>
  <dcterms:created xsi:type="dcterms:W3CDTF">2024-05-09T13:15:31Z</dcterms:created>
  <dcterms:modified xsi:type="dcterms:W3CDTF">2024-08-30T10:11:12Z</dcterms:modified>
</cp:coreProperties>
</file>