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1"/>
    <p:restoredTop sz="94658"/>
  </p:normalViewPr>
  <p:slideViewPr>
    <p:cSldViewPr snapToGrid="0" showGuides="1">
      <p:cViewPr varScale="1">
        <p:scale>
          <a:sx n="65" d="100"/>
          <a:sy n="65" d="100"/>
        </p:scale>
        <p:origin x="3640" y="512"/>
      </p:cViewPr>
      <p:guideLst>
        <p:guide orient="horz" pos="3368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831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978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06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909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82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97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847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39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01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626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51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634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FAB23D-1861-6E4D-BF40-F7BDE7745BC4}" type="datetimeFigureOut">
              <a:rPr lang="cs-CZ" smtClean="0"/>
              <a:t>05.02.2025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EA50CE-661A-DC44-B842-9D89FD563FE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469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Lidská tvář, muž, počítač&#10;&#10;Obsah vygenerovaný umělou inteligencí může být nesprávný.">
            <a:extLst>
              <a:ext uri="{FF2B5EF4-FFF2-40B4-BE49-F238E27FC236}">
                <a16:creationId xmlns:a16="http://schemas.microsoft.com/office/drawing/2014/main" id="{44729870-AEBD-2FD5-5CBD-E224113BD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7564362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94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Lidská tvář, osoba, muž&#10;&#10;Obsah vygenerovaný umělou inteligencí může být nesprávný.">
            <a:extLst>
              <a:ext uri="{FF2B5EF4-FFF2-40B4-BE49-F238E27FC236}">
                <a16:creationId xmlns:a16="http://schemas.microsoft.com/office/drawing/2014/main" id="{7BBDA480-0A70-1A8E-31FF-06286A0C5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564361" cy="10691813"/>
          </a:xfrm>
        </p:spPr>
      </p:pic>
    </p:spTree>
    <p:extLst>
      <p:ext uri="{BB962C8B-B14F-4D97-AF65-F5344CB8AC3E}">
        <p14:creationId xmlns:p14="http://schemas.microsoft.com/office/powerpoint/2010/main" val="4118196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Lidská tvář, úsměv, osoba&#10;&#10;Obsah vygenerovaný umělou inteligencí může být nesprávný.">
            <a:extLst>
              <a:ext uri="{FF2B5EF4-FFF2-40B4-BE49-F238E27FC236}">
                <a16:creationId xmlns:a16="http://schemas.microsoft.com/office/drawing/2014/main" id="{D3BE230A-083B-EF4A-5C57-410D973B7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" y="1"/>
            <a:ext cx="7564361" cy="1069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673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iv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61043EE13E722478207D6857C81DA91" ma:contentTypeVersion="11" ma:contentTypeDescription="Vytvoří nový dokument" ma:contentTypeScope="" ma:versionID="36e8bfb627132e260b87c8675ab6587c">
  <xsd:schema xmlns:xsd="http://www.w3.org/2001/XMLSchema" xmlns:xs="http://www.w3.org/2001/XMLSchema" xmlns:p="http://schemas.microsoft.com/office/2006/metadata/properties" xmlns:ns2="881d4e53-49f8-4148-be7b-1da9adb59808" xmlns:ns3="37d2abbb-140e-4917-9729-0f181db81b24" targetNamespace="http://schemas.microsoft.com/office/2006/metadata/properties" ma:root="true" ma:fieldsID="50efe3e593d01addeedc0729c1e01ee1" ns2:_="" ns3:_="">
    <xsd:import namespace="881d4e53-49f8-4148-be7b-1da9adb59808"/>
    <xsd:import namespace="37d2abbb-140e-4917-9729-0f181db81b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d4e53-49f8-4148-be7b-1da9adb598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ů" ma:readOnly="false" ma:fieldId="{5cf76f15-5ced-4ddc-b409-7134ff3c332f}" ma:taxonomyMulti="true" ma:sspId="3a5444fd-db5b-4ab5-80f2-69994aca15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d2abbb-140e-4917-9729-0f181db81b2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17e446-8851-47c9-83f0-18b7153534c4}" ma:internalName="TaxCatchAll" ma:showField="CatchAllData" ma:web="37d2abbb-140e-4917-9729-0f181db81b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7d2abbb-140e-4917-9729-0f181db81b24" xsi:nil="true"/>
    <lcf76f155ced4ddcb4097134ff3c332f xmlns="881d4e53-49f8-4148-be7b-1da9adb598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489132-CD71-40F7-9C81-260006C79947}"/>
</file>

<file path=customXml/itemProps2.xml><?xml version="1.0" encoding="utf-8"?>
<ds:datastoreItem xmlns:ds="http://schemas.openxmlformats.org/officeDocument/2006/customXml" ds:itemID="{A1F19CB9-2F96-4B31-A28A-F8450FB2A236}"/>
</file>

<file path=customXml/itemProps3.xml><?xml version="1.0" encoding="utf-8"?>
<ds:datastoreItem xmlns:ds="http://schemas.openxmlformats.org/officeDocument/2006/customXml" ds:itemID="{4B3DFBA4-0376-4D8C-98C3-BDDEC9FA96A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</TotalTime>
  <Words>0</Words>
  <Application>Microsoft Macintosh PowerPoint</Application>
  <PresentationFormat>Vlastní</PresentationFormat>
  <Paragraphs>0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Babická</dc:creator>
  <cp:lastModifiedBy>Andrea Babická</cp:lastModifiedBy>
  <cp:revision>1</cp:revision>
  <dcterms:created xsi:type="dcterms:W3CDTF">2025-02-05T17:00:08Z</dcterms:created>
  <dcterms:modified xsi:type="dcterms:W3CDTF">2025-02-05T17:11:37Z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0x010100161043EE13E722478207D6857C81DA91</vt:lpwstr>
  </property>
</Properties>
</file>