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ore0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metadata/core-properties" Target="docProps/core0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</p:sldMasterIdLst>
  <p:sldIdLst>
    <p:sldId id="256" r:id="rId2"/>
    <p:sldId id="27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10080625" cy="7559675"/>
  <p:notesSz cx="7559675" cy="10691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138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76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907200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504000" y="4114080"/>
            <a:ext cx="907200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76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5152680" y="18237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5152680" y="411408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504000" y="411408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76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907200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504000" y="1823760"/>
            <a:ext cx="907200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7" name="Obrázek 76"/>
          <p:cNvPicPr/>
          <p:nvPr/>
        </p:nvPicPr>
        <p:blipFill>
          <a:blip r:embed="rId2"/>
          <a:stretch/>
        </p:blipFill>
        <p:spPr>
          <a:xfrm>
            <a:off x="2291400" y="1823400"/>
            <a:ext cx="5497200" cy="4384440"/>
          </a:xfrm>
          <a:prstGeom prst="rect">
            <a:avLst/>
          </a:prstGeom>
          <a:ln>
            <a:noFill/>
          </a:ln>
        </p:spPr>
      </p:pic>
      <p:pic>
        <p:nvPicPr>
          <p:cNvPr id="78" name="Obrázek 77"/>
          <p:cNvPicPr/>
          <p:nvPr/>
        </p:nvPicPr>
        <p:blipFill>
          <a:blip r:embed="rId2"/>
          <a:stretch/>
        </p:blipFill>
        <p:spPr>
          <a:xfrm>
            <a:off x="2291400" y="1823400"/>
            <a:ext cx="5497200" cy="4384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76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subTitle"/>
          </p:nvPr>
        </p:nvSpPr>
        <p:spPr>
          <a:xfrm>
            <a:off x="504000" y="1823760"/>
            <a:ext cx="9072000" cy="4384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76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907200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76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442692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5152680" y="1823760"/>
            <a:ext cx="442692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76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subTitle"/>
          </p:nvPr>
        </p:nvSpPr>
        <p:spPr>
          <a:xfrm>
            <a:off x="504000" y="288000"/>
            <a:ext cx="9072000" cy="5787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76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04000" y="411408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5152680" y="1823760"/>
            <a:ext cx="442692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76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442692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5152680" y="18237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5152680" y="411408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76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5152680" y="18237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504000" y="4114080"/>
            <a:ext cx="907200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Obrázek 38"/>
          <p:cNvPicPr/>
          <p:nvPr/>
        </p:nvPicPr>
        <p:blipFill>
          <a:blip r:embed="rId14"/>
          <a:stretch/>
        </p:blipFill>
        <p:spPr>
          <a:xfrm>
            <a:off x="1080" y="1440"/>
            <a:ext cx="10077480" cy="7562520"/>
          </a:xfrm>
          <a:prstGeom prst="rect">
            <a:avLst/>
          </a:prstGeom>
          <a:ln>
            <a:noFill/>
          </a:ln>
        </p:spPr>
      </p:pic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cs-CZ" sz="476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9072000" cy="438444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47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04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17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17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17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17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  <p:sp>
        <p:nvSpPr>
          <p:cNvPr id="42" name="PlaceHolder 3"/>
          <p:cNvSpPr>
            <a:spLocks noGrp="1"/>
          </p:cNvSpPr>
          <p:nvPr>
            <p:ph type="dt"/>
          </p:nvPr>
        </p:nvSpPr>
        <p:spPr>
          <a:xfrm>
            <a:off x="504000" y="6886440"/>
            <a:ext cx="2348280" cy="52092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cs-CZ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&lt;date/time&gt;</a:t>
            </a:r>
          </a:p>
        </p:txBody>
      </p:sp>
      <p:sp>
        <p:nvSpPr>
          <p:cNvPr id="43" name="PlaceHolder 4"/>
          <p:cNvSpPr>
            <a:spLocks noGrp="1"/>
          </p:cNvSpPr>
          <p:nvPr>
            <p:ph type="ftr"/>
          </p:nvPr>
        </p:nvSpPr>
        <p:spPr>
          <a:xfrm>
            <a:off x="3447000" y="6886440"/>
            <a:ext cx="3195000" cy="520920"/>
          </a:xfrm>
          <a:prstGeom prst="rect">
            <a:avLst/>
          </a:prstGeom>
        </p:spPr>
        <p:txBody>
          <a:bodyPr lIns="0" tIns="0" rIns="0" bIns="0"/>
          <a:lstStyle/>
          <a:p>
            <a:pPr algn="ctr"/>
            <a:r>
              <a:rPr lang="cs-CZ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&lt;footer&gt;</a:t>
            </a:r>
          </a:p>
        </p:txBody>
      </p:sp>
      <p:sp>
        <p:nvSpPr>
          <p:cNvPr id="44" name="PlaceHolder 5"/>
          <p:cNvSpPr>
            <a:spLocks noGrp="1"/>
          </p:cNvSpPr>
          <p:nvPr>
            <p:ph type="sldNum"/>
          </p:nvPr>
        </p:nvSpPr>
        <p:spPr>
          <a:xfrm>
            <a:off x="7227000" y="6886440"/>
            <a:ext cx="2348280" cy="52092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fld id="{47BAF2DF-BF1E-406C-8509-92C151897194}" type="slidenum">
              <a:rPr lang="cs-CZ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vit.richter@nkp.cz" TargetMode="External"/><Relationship Id="rId2" Type="http://schemas.openxmlformats.org/officeDocument/2006/relationships/hyperlink" Target="mailto:linda.jansova@nkp.cz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linda.jansova@nkp.cz" TargetMode="Externa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sdruk.mlp.cz/data/xinha/sdruk/2016/Sekce/RF/Jansova_studijni_pomucky.pdf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pruzkum.osvobozena-knihovna.cz/vzdelavani/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Shape 1"/>
          <p:cNvSpPr txBox="1"/>
          <p:nvPr/>
        </p:nvSpPr>
        <p:spPr>
          <a:xfrm>
            <a:off x="648000" y="36000"/>
            <a:ext cx="9072000" cy="1728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476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Studijní pomůcky pro knihovníky</a:t>
            </a:r>
          </a:p>
        </p:txBody>
      </p:sp>
      <p:sp>
        <p:nvSpPr>
          <p:cNvPr id="80" name="TextShape 2"/>
          <p:cNvSpPr txBox="1"/>
          <p:nvPr/>
        </p:nvSpPr>
        <p:spPr>
          <a:xfrm>
            <a:off x="504000" y="1361520"/>
            <a:ext cx="9072000" cy="5309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28. jednání Sekce pro regionální funkce
3. 11. 2016, Praha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Linda Jansová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Národní knihovna ČR, Knihovnický institut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2"/>
              </a:rPr>
              <a:t>linda.jansova@nkp.cz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Vít Richter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Národní knihovna ČR, Knihovnický institut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3"/>
              </a:rPr>
              <a:t>vit.richter@nkp.cz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Shape 1"/>
          <p:cNvSpPr txBox="1"/>
          <p:nvPr/>
        </p:nvSpPr>
        <p:spPr>
          <a:xfrm>
            <a:off x="504000" y="236520"/>
            <a:ext cx="907200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476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Příklad – prohlížení podle klíčových slov</a:t>
            </a:r>
          </a:p>
        </p:txBody>
      </p:sp>
      <p:pic>
        <p:nvPicPr>
          <p:cNvPr id="99" name="Obrázek 98"/>
          <p:cNvPicPr/>
          <p:nvPr/>
        </p:nvPicPr>
        <p:blipFill>
          <a:blip r:embed="rId2"/>
          <a:stretch/>
        </p:blipFill>
        <p:spPr>
          <a:xfrm>
            <a:off x="2818151" y="1718468"/>
            <a:ext cx="4687194" cy="573627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Shape 1"/>
          <p:cNvSpPr txBox="1"/>
          <p:nvPr/>
        </p:nvSpPr>
        <p:spPr>
          <a:xfrm>
            <a:off x="504000" y="288000"/>
            <a:ext cx="9072000" cy="124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476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Filtrování (více kritérií zároveň)</a:t>
            </a:r>
          </a:p>
        </p:txBody>
      </p:sp>
      <p:pic>
        <p:nvPicPr>
          <p:cNvPr id="101" name="Obrázek 100"/>
          <p:cNvPicPr/>
          <p:nvPr/>
        </p:nvPicPr>
        <p:blipFill>
          <a:blip r:embed="rId2"/>
          <a:stretch/>
        </p:blipFill>
        <p:spPr>
          <a:xfrm>
            <a:off x="2625292" y="1536120"/>
            <a:ext cx="4829415" cy="582405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Shape 1"/>
          <p:cNvSpPr txBox="1"/>
          <p:nvPr/>
        </p:nvSpPr>
        <p:spPr>
          <a:xfrm>
            <a:off x="504000" y="288000"/>
            <a:ext cx="9072000" cy="124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476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Vyhledávání</a:t>
            </a:r>
          </a:p>
        </p:txBody>
      </p:sp>
      <p:sp>
        <p:nvSpPr>
          <p:cNvPr id="103" name="TextShape 2"/>
          <p:cNvSpPr txBox="1"/>
          <p:nvPr/>
        </p:nvSpPr>
        <p:spPr>
          <a:xfrm>
            <a:off x="504000" y="1823760"/>
            <a:ext cx="907200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47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samozřejmostí je také vyhledávání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47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do vyhledávání jsou zařazeny všechny údaje</a:t>
            </a:r>
          </a:p>
        </p:txBody>
      </p:sp>
      <p:pic>
        <p:nvPicPr>
          <p:cNvPr id="104" name="Obrázek 103"/>
          <p:cNvPicPr/>
          <p:nvPr/>
        </p:nvPicPr>
        <p:blipFill>
          <a:blip r:embed="rId2"/>
          <a:stretch/>
        </p:blipFill>
        <p:spPr>
          <a:xfrm>
            <a:off x="1295999" y="3387777"/>
            <a:ext cx="7533208" cy="3972393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extShape 1"/>
          <p:cNvSpPr txBox="1"/>
          <p:nvPr/>
        </p:nvSpPr>
        <p:spPr>
          <a:xfrm>
            <a:off x="504000" y="288000"/>
            <a:ext cx="9072000" cy="124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476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Jak s námi můžete spolupracovat</a:t>
            </a:r>
          </a:p>
        </p:txBody>
      </p:sp>
      <p:sp>
        <p:nvSpPr>
          <p:cNvPr id="106" name="TextShape 2"/>
          <p:cNvSpPr txBox="1"/>
          <p:nvPr/>
        </p:nvSpPr>
        <p:spPr>
          <a:xfrm>
            <a:off x="504000" y="1823760"/>
            <a:ext cx="907200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navrhnout, které další studijní pomůcky by bylo užitečné do přehledu zařadit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pokud narazíte na nesprávný údaj u studijní pomůcky, dát nám vědět, abychom údaj mohli </a:t>
            </a:r>
            <a:r>
              <a:rPr lang="cs-CZ" sz="347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opravit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47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které pomůcky vyřadit, nahradit</a:t>
            </a:r>
            <a:endParaRPr lang="cs-CZ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navrhnout, jak by mohl být přehled ještě vylepšen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extShape 1"/>
          <p:cNvSpPr txBox="1"/>
          <p:nvPr/>
        </p:nvSpPr>
        <p:spPr>
          <a:xfrm>
            <a:off x="504000" y="236520"/>
            <a:ext cx="907200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476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Návrh na přidání studijní pomůcky</a:t>
            </a:r>
          </a:p>
        </p:txBody>
      </p:sp>
      <p:pic>
        <p:nvPicPr>
          <p:cNvPr id="108" name="Obrázek 107"/>
          <p:cNvPicPr/>
          <p:nvPr/>
        </p:nvPicPr>
        <p:blipFill>
          <a:blip r:embed="rId2"/>
          <a:stretch/>
        </p:blipFill>
        <p:spPr>
          <a:xfrm>
            <a:off x="1304144" y="1728000"/>
            <a:ext cx="7623856" cy="5587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xtShape 1"/>
          <p:cNvSpPr txBox="1"/>
          <p:nvPr/>
        </p:nvSpPr>
        <p:spPr>
          <a:xfrm>
            <a:off x="504000" y="236520"/>
            <a:ext cx="907200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476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Návrh na opravu studijní pomůcky</a:t>
            </a:r>
          </a:p>
        </p:txBody>
      </p:sp>
      <p:pic>
        <p:nvPicPr>
          <p:cNvPr id="110" name="Obrázek 109"/>
          <p:cNvPicPr/>
          <p:nvPr/>
        </p:nvPicPr>
        <p:blipFill>
          <a:blip r:embed="rId2"/>
          <a:stretch/>
        </p:blipFill>
        <p:spPr>
          <a:xfrm>
            <a:off x="2016000" y="1800000"/>
            <a:ext cx="6247800" cy="5040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extShape 1"/>
          <p:cNvSpPr txBox="1"/>
          <p:nvPr/>
        </p:nvSpPr>
        <p:spPr>
          <a:xfrm>
            <a:off x="504000" y="288000"/>
            <a:ext cx="9072000" cy="124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476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Kontaktní osoba</a:t>
            </a:r>
          </a:p>
        </p:txBody>
      </p:sp>
      <p:sp>
        <p:nvSpPr>
          <p:cNvPr id="112" name="TextShape 2"/>
          <p:cNvSpPr txBox="1"/>
          <p:nvPr/>
        </p:nvSpPr>
        <p:spPr>
          <a:xfrm>
            <a:off x="504000" y="1823760"/>
            <a:ext cx="907200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47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</a:p>
          <a:p>
            <a:r>
              <a:rPr lang="cs-CZ" sz="347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PhDr. Linda Jansová, Ph.D.</a:t>
            </a:r>
          </a:p>
          <a:p>
            <a:r>
              <a:rPr lang="cs-CZ" sz="347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E-mail: </a:t>
            </a:r>
            <a:r>
              <a:rPr lang="cs-CZ" sz="347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2"/>
              </a:rPr>
              <a:t>linda.jansova@nkp.cz</a:t>
            </a:r>
            <a:endParaRPr lang="cs-CZ" sz="34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cs-CZ" sz="347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Telefon: +420 606 725 835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Shape 1"/>
          <p:cNvSpPr txBox="1"/>
          <p:nvPr/>
        </p:nvSpPr>
        <p:spPr>
          <a:xfrm>
            <a:off x="504000" y="2275200"/>
            <a:ext cx="9072000" cy="2026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476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Děkujeme za pozornost a těšíme se na spolupráci s Vámi!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5092"/>
            <a:ext cx="10080625" cy="6819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024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Shape 1"/>
          <p:cNvSpPr txBox="1"/>
          <p:nvPr/>
        </p:nvSpPr>
        <p:spPr>
          <a:xfrm>
            <a:off x="504000" y="288000"/>
            <a:ext cx="9072000" cy="124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476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Úvodem</a:t>
            </a:r>
          </a:p>
        </p:txBody>
      </p:sp>
      <p:sp>
        <p:nvSpPr>
          <p:cNvPr id="82" name="TextShape 2"/>
          <p:cNvSpPr txBox="1"/>
          <p:nvPr/>
        </p:nvSpPr>
        <p:spPr>
          <a:xfrm>
            <a:off x="504000" y="1823760"/>
            <a:ext cx="907200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47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dnešní vystoupení navazuje na prezentaci přehledu studijních pomůcek z 27. jednání Sekce pro regionální funkce z 5. května 2016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47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viz též </a:t>
            </a:r>
            <a:r>
              <a:rPr lang="cs-CZ" sz="347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2"/>
              </a:rPr>
              <a:t>http://sdruk.mlp.cz/data/xinha/sdruk/2016/Sekce/RF/Jansova_studijni_pomucky.pdf</a:t>
            </a:r>
            <a:endParaRPr lang="cs-CZ" sz="34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Shape 1"/>
          <p:cNvSpPr txBox="1"/>
          <p:nvPr/>
        </p:nvSpPr>
        <p:spPr>
          <a:xfrm>
            <a:off x="504000" y="288000"/>
            <a:ext cx="9072000" cy="124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476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Proč přehled pomůcek vznikl</a:t>
            </a:r>
          </a:p>
        </p:txBody>
      </p:sp>
      <p:sp>
        <p:nvSpPr>
          <p:cNvPr id="84" name="TextShape 2"/>
          <p:cNvSpPr txBox="1"/>
          <p:nvPr/>
        </p:nvSpPr>
        <p:spPr>
          <a:xfrm>
            <a:off x="504000" y="1823760"/>
            <a:ext cx="907200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47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usnadnění přípravy na zkoušky vztahující se ke knihovnickým typovým pozicím z Národní soustavy povolání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47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jedno místo, z něhož jsou dostupné různorodé typy studijních pomůcek pro knihovníky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Shape 1"/>
          <p:cNvSpPr txBox="1"/>
          <p:nvPr/>
        </p:nvSpPr>
        <p:spPr>
          <a:xfrm>
            <a:off x="504000" y="288000"/>
            <a:ext cx="9072000" cy="124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476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Kde je přehled k dispozici</a:t>
            </a:r>
          </a:p>
        </p:txBody>
      </p:sp>
      <p:sp>
        <p:nvSpPr>
          <p:cNvPr id="86" name="TextShape 2"/>
          <p:cNvSpPr txBox="1"/>
          <p:nvPr/>
        </p:nvSpPr>
        <p:spPr>
          <a:xfrm>
            <a:off x="504000" y="1823760"/>
            <a:ext cx="907200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prozatím na adrese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2"/>
              </a:rPr>
              <a:t>http://pruzkum.osvobozena-knihovna.cz/vzdelavani/</a:t>
            </a:r>
            <a:endParaRPr lang="cs-CZ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je plánován přesun na doménu třetího řádu pod nkp.cz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Shape 1"/>
          <p:cNvSpPr txBox="1"/>
          <p:nvPr/>
        </p:nvSpPr>
        <p:spPr>
          <a:xfrm>
            <a:off x="504000" y="288000"/>
            <a:ext cx="9072000" cy="76131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476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Ukázka rozhraní</a:t>
            </a:r>
          </a:p>
        </p:txBody>
      </p:sp>
      <p:pic>
        <p:nvPicPr>
          <p:cNvPr id="88" name="Obrázek 87"/>
          <p:cNvPicPr/>
          <p:nvPr/>
        </p:nvPicPr>
        <p:blipFill>
          <a:blip r:embed="rId2"/>
          <a:stretch/>
        </p:blipFill>
        <p:spPr>
          <a:xfrm>
            <a:off x="269823" y="1154243"/>
            <a:ext cx="9563725" cy="6190937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Shape 1"/>
          <p:cNvSpPr txBox="1"/>
          <p:nvPr/>
        </p:nvSpPr>
        <p:spPr>
          <a:xfrm>
            <a:off x="504000" y="288000"/>
            <a:ext cx="9072000" cy="124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476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Typy dokumentů</a:t>
            </a:r>
          </a:p>
        </p:txBody>
      </p:sp>
      <p:sp>
        <p:nvSpPr>
          <p:cNvPr id="90" name="TextShape 2"/>
          <p:cNvSpPr txBox="1"/>
          <p:nvPr/>
        </p:nvSpPr>
        <p:spPr>
          <a:xfrm>
            <a:off x="504000" y="1823760"/>
            <a:ext cx="442692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časopisecký článek</a:t>
            </a:r>
            <a:endParaRPr lang="cs-CZ" sz="34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e-learningový kurz</a:t>
            </a:r>
            <a:endParaRPr lang="cs-CZ" sz="34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kniha</a:t>
            </a:r>
            <a:endParaRPr lang="cs-CZ" sz="34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metodika</a:t>
            </a:r>
            <a:endParaRPr lang="cs-CZ" sz="34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prezentace</a:t>
            </a:r>
            <a:endParaRPr lang="cs-CZ" sz="34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příklady</a:t>
            </a:r>
            <a:endParaRPr lang="cs-CZ" sz="34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1" name="TextShape 3"/>
          <p:cNvSpPr txBox="1"/>
          <p:nvPr/>
        </p:nvSpPr>
        <p:spPr>
          <a:xfrm>
            <a:off x="5149080" y="1807560"/>
            <a:ext cx="442692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příspěvek v knize</a:t>
            </a:r>
            <a:endParaRPr lang="cs-CZ" sz="34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učební text</a:t>
            </a:r>
            <a:endParaRPr lang="cs-CZ" sz="34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webinář</a:t>
            </a:r>
            <a:endParaRPr lang="cs-CZ" sz="34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webové sídlo</a:t>
            </a:r>
            <a:endParaRPr lang="cs-CZ" sz="34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zákon</a:t>
            </a:r>
            <a:endParaRPr lang="cs-CZ" sz="34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Shape 1"/>
          <p:cNvSpPr txBox="1"/>
          <p:nvPr/>
        </p:nvSpPr>
        <p:spPr>
          <a:xfrm>
            <a:off x="504000" y="288000"/>
            <a:ext cx="9072000" cy="124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476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Údaje o jednotlivých pomůckách</a:t>
            </a:r>
          </a:p>
        </p:txBody>
      </p:sp>
      <p:sp>
        <p:nvSpPr>
          <p:cNvPr id="93" name="TextShape 2"/>
          <p:cNvSpPr txBox="1"/>
          <p:nvPr/>
        </p:nvSpPr>
        <p:spPr>
          <a:xfrm>
            <a:off x="504000" y="1823760"/>
            <a:ext cx="442692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47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název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47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autor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47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typ studijní pomůcky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47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úroveň</a:t>
            </a:r>
          </a:p>
          <a:p>
            <a:pPr marL="864000" lvl="1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04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základní</a:t>
            </a:r>
          </a:p>
          <a:p>
            <a:pPr marL="864000" lvl="1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04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pokročilá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47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klíčová slova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47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dovednost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47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znalost</a:t>
            </a:r>
          </a:p>
        </p:txBody>
      </p:sp>
      <p:sp>
        <p:nvSpPr>
          <p:cNvPr id="94" name="TextShape 3"/>
          <p:cNvSpPr txBox="1"/>
          <p:nvPr/>
        </p:nvSpPr>
        <p:spPr>
          <a:xfrm>
            <a:off x="5152680" y="1823760"/>
            <a:ext cx="442692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rok vzniku</a:t>
            </a:r>
            <a:endParaRPr lang="cs-CZ" sz="34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dostupnost</a:t>
            </a:r>
            <a:endParaRPr lang="cs-CZ" sz="34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zdroj dat</a:t>
            </a:r>
            <a:endParaRPr lang="cs-CZ" sz="34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rozsah</a:t>
            </a:r>
            <a:endParaRPr lang="cs-CZ" sz="34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poznámka</a:t>
            </a:r>
            <a:endParaRPr lang="cs-CZ" sz="34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Shape 1"/>
          <p:cNvSpPr txBox="1"/>
          <p:nvPr/>
        </p:nvSpPr>
        <p:spPr>
          <a:xfrm>
            <a:off x="504000" y="288000"/>
            <a:ext cx="9072000" cy="124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476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Prohlížení podle řady kritérií</a:t>
            </a:r>
          </a:p>
        </p:txBody>
      </p:sp>
      <p:sp>
        <p:nvSpPr>
          <p:cNvPr id="96" name="TextShape 2"/>
          <p:cNvSpPr txBox="1"/>
          <p:nvPr/>
        </p:nvSpPr>
        <p:spPr>
          <a:xfrm>
            <a:off x="504000" y="1823760"/>
            <a:ext cx="442692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cs-CZ" sz="347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Aktuálně podle: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47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typové pozice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47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dovednosti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47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znalosti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47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katalogu prací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47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autorů</a:t>
            </a:r>
          </a:p>
        </p:txBody>
      </p:sp>
      <p:sp>
        <p:nvSpPr>
          <p:cNvPr id="97" name="TextShape 3"/>
          <p:cNvSpPr txBox="1"/>
          <p:nvPr/>
        </p:nvSpPr>
        <p:spPr>
          <a:xfrm>
            <a:off x="5152680" y="1823760"/>
            <a:ext cx="442692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47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47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klíčových slov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47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typu dokumentu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47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roku vzniku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47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zdroje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47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více kritérií zároveň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280</TotalTime>
  <Words>244</Words>
  <Application>Microsoft Office PowerPoint</Application>
  <PresentationFormat>Vlastní</PresentationFormat>
  <Paragraphs>82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3" baseType="lpstr">
      <vt:lpstr>Arial</vt:lpstr>
      <vt:lpstr>DejaVu Sans</vt:lpstr>
      <vt:lpstr>Symbol</vt:lpstr>
      <vt:lpstr>Times New Roman</vt:lpstr>
      <vt:lpstr>Wingdings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Richter Vít</dc:creator>
  <cp:lastModifiedBy>Richter Vít</cp:lastModifiedBy>
  <cp:revision>3</cp:revision>
  <dcterms:modified xsi:type="dcterms:W3CDTF">2016-11-03T08:46:15Z</dcterms:modified>
</cp:coreProperties>
</file>

<file path=docProps/core0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2016-11-02T11:32:52Z</dcterms:created>
  <dc:creator>Linda Jansova</dc:creator>
  <dc:description/>
  <dc:language>cs-CZ</dc:language>
  <cp:lastModifiedBy>Linda Jansova</cp:lastModifiedBy>
  <dcterms:modified xsi:type="dcterms:W3CDTF">2016-11-02T18:03:56Z</dcterms:modified>
  <cp:revision>10</cp:revision>
  <dc:subject/>
  <dc:title/>
</cp:coreProperties>
</file>