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76" r:id="rId4"/>
  </p:sldMasterIdLst>
  <p:notesMasterIdLst>
    <p:notesMasterId r:id="rId33"/>
  </p:notesMasterIdLst>
  <p:handoutMasterIdLst>
    <p:handoutMasterId r:id="rId34"/>
  </p:handoutMasterIdLst>
  <p:sldIdLst>
    <p:sldId id="292" r:id="rId5"/>
    <p:sldId id="266" r:id="rId6"/>
    <p:sldId id="278" r:id="rId7"/>
    <p:sldId id="264" r:id="rId8"/>
    <p:sldId id="285" r:id="rId9"/>
    <p:sldId id="289" r:id="rId10"/>
    <p:sldId id="260" r:id="rId11"/>
    <p:sldId id="263" r:id="rId12"/>
    <p:sldId id="282" r:id="rId13"/>
    <p:sldId id="262" r:id="rId14"/>
    <p:sldId id="290" r:id="rId15"/>
    <p:sldId id="267" r:id="rId16"/>
    <p:sldId id="268" r:id="rId17"/>
    <p:sldId id="269" r:id="rId18"/>
    <p:sldId id="271" r:id="rId19"/>
    <p:sldId id="272" r:id="rId20"/>
    <p:sldId id="291" r:id="rId21"/>
    <p:sldId id="284" r:id="rId22"/>
    <p:sldId id="273" r:id="rId23"/>
    <p:sldId id="274" r:id="rId24"/>
    <p:sldId id="287" r:id="rId25"/>
    <p:sldId id="275" r:id="rId26"/>
    <p:sldId id="283" r:id="rId27"/>
    <p:sldId id="276" r:id="rId28"/>
    <p:sldId id="281" r:id="rId29"/>
    <p:sldId id="277" r:id="rId30"/>
    <p:sldId id="279" r:id="rId31"/>
    <p:sldId id="293" r:id="rId3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3D51"/>
    <a:srgbClr val="AF05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12" autoAdjust="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995"/>
    </p:cViewPr>
  </p:sorterViewPr>
  <p:notesViewPr>
    <p:cSldViewPr snapToGrid="0">
      <p:cViewPr varScale="1">
        <p:scale>
          <a:sx n="89" d="100"/>
          <a:sy n="89" d="100"/>
        </p:scale>
        <p:origin x="300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0FB2EE-4143-43D1-817A-9730FE873531}" type="doc">
      <dgm:prSet loTypeId="urn:microsoft.com/office/officeart/2005/8/layout/bProcess4" loCatId="process" qsTypeId="urn:microsoft.com/office/officeart/2005/8/quickstyle/simple5" qsCatId="simple" csTypeId="urn:microsoft.com/office/officeart/2005/8/colors/colorful2" csCatId="colorful" phldr="1"/>
      <dgm:spPr/>
      <dgm:t>
        <a:bodyPr rtlCol="0"/>
        <a:lstStyle/>
        <a:p>
          <a:pPr rtl="0"/>
          <a:endParaRPr lang="en-US"/>
        </a:p>
      </dgm:t>
    </dgm:pt>
    <dgm:pt modelId="{1A066BF7-810B-498E-9B71-4BE604C35145}">
      <dgm:prSet phldrT="[Text]"/>
      <dgm:spPr>
        <a:solidFill>
          <a:srgbClr val="002060"/>
        </a:solidFill>
      </dgm:spPr>
      <dgm:t>
        <a:bodyPr rtlCol="0"/>
        <a:lstStyle/>
        <a:p>
          <a:pPr rtl="0"/>
          <a:r>
            <a:rPr lang="cs-CZ" noProof="0" dirty="0">
              <a:solidFill>
                <a:schemeClr val="bg1"/>
              </a:solidFill>
            </a:rPr>
            <a:t>ZŘIZOVATELÉ</a:t>
          </a:r>
          <a:br>
            <a:rPr lang="cs-CZ" noProof="0" dirty="0">
              <a:solidFill>
                <a:schemeClr val="bg1"/>
              </a:solidFill>
            </a:rPr>
          </a:br>
          <a:r>
            <a:rPr lang="cs-CZ" noProof="0" dirty="0">
              <a:solidFill>
                <a:schemeClr val="bg1"/>
              </a:solidFill>
            </a:rPr>
            <a:t>PROVOZOVATELÉ KNIHOVEN</a:t>
          </a:r>
        </a:p>
      </dgm:t>
    </dgm:pt>
    <dgm:pt modelId="{551E2BC4-322B-4917-80F0-6F289DD131BD}" type="parTrans" cxnId="{87998FD1-A301-4733-9331-1795CC56534D}">
      <dgm:prSet/>
      <dgm:spPr/>
      <dgm:t>
        <a:bodyPr rtlCol="0"/>
        <a:lstStyle/>
        <a:p>
          <a:pPr rtl="0"/>
          <a:endParaRPr lang="cs-CZ" noProof="0" dirty="0">
            <a:solidFill>
              <a:schemeClr val="tx1"/>
            </a:solidFill>
          </a:endParaRPr>
        </a:p>
      </dgm:t>
    </dgm:pt>
    <dgm:pt modelId="{BCD89840-710B-41CC-80E1-A699FA6BF644}" type="sibTrans" cxnId="{87998FD1-A301-4733-9331-1795CC56534D}">
      <dgm:prSet/>
      <dgm:spPr>
        <a:solidFill>
          <a:srgbClr val="AF0505"/>
        </a:solidFill>
      </dgm:spPr>
      <dgm:t>
        <a:bodyPr rtlCol="0"/>
        <a:lstStyle/>
        <a:p>
          <a:pPr rtl="0"/>
          <a:endParaRPr lang="cs-CZ" noProof="0" dirty="0">
            <a:solidFill>
              <a:schemeClr val="tx1"/>
            </a:solidFill>
          </a:endParaRPr>
        </a:p>
      </dgm:t>
    </dgm:pt>
    <dgm:pt modelId="{9252A2D7-ECD4-458F-B2BB-B6333EF341C4}">
      <dgm:prSet phldrT="[Text]"/>
      <dgm:spPr>
        <a:solidFill>
          <a:srgbClr val="0070C0"/>
        </a:solidFill>
      </dgm:spPr>
      <dgm:t>
        <a:bodyPr rtlCol="0"/>
        <a:lstStyle/>
        <a:p>
          <a:pPr rtl="0"/>
          <a:r>
            <a:rPr lang="cs-CZ" noProof="0" dirty="0">
              <a:solidFill>
                <a:schemeClr val="bg1"/>
              </a:solidFill>
            </a:rPr>
            <a:t>VEŘEJNOST</a:t>
          </a:r>
        </a:p>
      </dgm:t>
    </dgm:pt>
    <dgm:pt modelId="{311917B2-9CA5-4AEA-A561-283F36BA9267}" type="parTrans" cxnId="{0A72A02A-BAE1-48AC-B158-111E2F363615}">
      <dgm:prSet/>
      <dgm:spPr/>
      <dgm:t>
        <a:bodyPr rtlCol="0"/>
        <a:lstStyle/>
        <a:p>
          <a:pPr rtl="0"/>
          <a:endParaRPr lang="cs-CZ" noProof="0" dirty="0">
            <a:solidFill>
              <a:schemeClr val="tx1"/>
            </a:solidFill>
          </a:endParaRPr>
        </a:p>
      </dgm:t>
    </dgm:pt>
    <dgm:pt modelId="{61B195D9-EB3C-4802-A6AB-664066A6DE01}" type="sibTrans" cxnId="{0A72A02A-BAE1-48AC-B158-111E2F363615}">
      <dgm:prSet/>
      <dgm:spPr>
        <a:solidFill>
          <a:srgbClr val="AF0505"/>
        </a:solidFill>
      </dgm:spPr>
      <dgm:t>
        <a:bodyPr rtlCol="0"/>
        <a:lstStyle/>
        <a:p>
          <a:pPr rtl="0"/>
          <a:endParaRPr lang="cs-CZ" noProof="0" dirty="0">
            <a:solidFill>
              <a:schemeClr val="tx1"/>
            </a:solidFill>
          </a:endParaRPr>
        </a:p>
      </dgm:t>
    </dgm:pt>
    <dgm:pt modelId="{E577C89B-FE67-4FD5-B67B-A9D2B5CF35FB}">
      <dgm:prSet phldrT="[Text]"/>
      <dgm:spPr>
        <a:solidFill>
          <a:srgbClr val="002060"/>
        </a:solidFill>
      </dgm:spPr>
      <dgm:t>
        <a:bodyPr rtlCol="0"/>
        <a:lstStyle/>
        <a:p>
          <a:pPr rtl="0"/>
          <a:r>
            <a:rPr lang="cs-CZ" noProof="0" dirty="0">
              <a:solidFill>
                <a:schemeClr val="bg1"/>
              </a:solidFill>
            </a:rPr>
            <a:t>KULTURNÍ AKTÉŘI </a:t>
          </a:r>
          <a:br>
            <a:rPr lang="cs-CZ" noProof="0" dirty="0">
              <a:solidFill>
                <a:schemeClr val="bg1"/>
              </a:solidFill>
            </a:rPr>
          </a:br>
          <a:r>
            <a:rPr lang="cs-CZ" noProof="0" dirty="0">
              <a:solidFill>
                <a:schemeClr val="bg1"/>
              </a:solidFill>
            </a:rPr>
            <a:t>OKOLÍ KNIHOVNY</a:t>
          </a:r>
        </a:p>
      </dgm:t>
    </dgm:pt>
    <dgm:pt modelId="{C1215F53-183B-4576-9940-C093E9334C1D}" type="parTrans" cxnId="{1EF02D92-F5CE-4D6F-8A0D-BEE4E9168B61}">
      <dgm:prSet/>
      <dgm:spPr/>
      <dgm:t>
        <a:bodyPr rtlCol="0"/>
        <a:lstStyle/>
        <a:p>
          <a:pPr rtl="0"/>
          <a:endParaRPr lang="cs-CZ" noProof="0" dirty="0">
            <a:solidFill>
              <a:schemeClr val="tx1"/>
            </a:solidFill>
          </a:endParaRPr>
        </a:p>
      </dgm:t>
    </dgm:pt>
    <dgm:pt modelId="{895F126D-CBF0-4835-ACDB-7CA05B5379BC}" type="sibTrans" cxnId="{1EF02D92-F5CE-4D6F-8A0D-BEE4E9168B61}">
      <dgm:prSet/>
      <dgm:spPr>
        <a:solidFill>
          <a:srgbClr val="AF0505"/>
        </a:solidFill>
      </dgm:spPr>
      <dgm:t>
        <a:bodyPr rtlCol="0"/>
        <a:lstStyle/>
        <a:p>
          <a:pPr rtl="0"/>
          <a:endParaRPr lang="cs-CZ" noProof="0" dirty="0">
            <a:solidFill>
              <a:schemeClr val="tx1"/>
            </a:solidFill>
          </a:endParaRPr>
        </a:p>
      </dgm:t>
    </dgm:pt>
    <dgm:pt modelId="{7DB892B2-0E0D-420C-B451-7722D28313F7}">
      <dgm:prSet phldrT="[Text]"/>
      <dgm:spPr>
        <a:solidFill>
          <a:schemeClr val="accent1">
            <a:lumMod val="75000"/>
          </a:schemeClr>
        </a:solidFill>
      </dgm:spPr>
      <dgm:t>
        <a:bodyPr rtlCol="0"/>
        <a:lstStyle/>
        <a:p>
          <a:pPr rtl="0"/>
          <a:r>
            <a:rPr lang="cs-CZ" noProof="0" dirty="0">
              <a:solidFill>
                <a:schemeClr val="bg1"/>
              </a:solidFill>
            </a:rPr>
            <a:t>ARCHITEKTI</a:t>
          </a:r>
          <a:br>
            <a:rPr lang="cs-CZ" noProof="0" dirty="0">
              <a:solidFill>
                <a:schemeClr val="bg1"/>
              </a:solidFill>
            </a:rPr>
          </a:br>
          <a:r>
            <a:rPr lang="cs-CZ" noProof="0" dirty="0">
              <a:solidFill>
                <a:schemeClr val="bg1"/>
              </a:solidFill>
            </a:rPr>
            <a:t>PROJEKTANTI</a:t>
          </a:r>
          <a:br>
            <a:rPr lang="cs-CZ" noProof="0" dirty="0">
              <a:solidFill>
                <a:schemeClr val="bg1"/>
              </a:solidFill>
            </a:rPr>
          </a:br>
          <a:r>
            <a:rPr lang="cs-CZ" noProof="0" dirty="0">
              <a:solidFill>
                <a:schemeClr val="bg1"/>
              </a:solidFill>
            </a:rPr>
            <a:t>DESIGNÉŘI</a:t>
          </a:r>
        </a:p>
      </dgm:t>
    </dgm:pt>
    <dgm:pt modelId="{76A5E238-62E3-48E2-B973-3966EC01419B}" type="parTrans" cxnId="{9C8D409F-E410-4D31-9461-8DF8B8961623}">
      <dgm:prSet/>
      <dgm:spPr/>
      <dgm:t>
        <a:bodyPr rtlCol="0"/>
        <a:lstStyle/>
        <a:p>
          <a:pPr rtl="0"/>
          <a:endParaRPr lang="cs-CZ" noProof="0" dirty="0">
            <a:solidFill>
              <a:schemeClr val="tx1"/>
            </a:solidFill>
          </a:endParaRPr>
        </a:p>
      </dgm:t>
    </dgm:pt>
    <dgm:pt modelId="{5BF1F0BD-2C92-4CA1-93CD-3EA2E09F4EE2}" type="sibTrans" cxnId="{9C8D409F-E410-4D31-9461-8DF8B8961623}">
      <dgm:prSet/>
      <dgm:spPr/>
      <dgm:t>
        <a:bodyPr rtlCol="0"/>
        <a:lstStyle/>
        <a:p>
          <a:pPr rtl="0"/>
          <a:endParaRPr lang="cs-CZ" noProof="0" dirty="0">
            <a:solidFill>
              <a:schemeClr val="tx1"/>
            </a:solidFill>
          </a:endParaRPr>
        </a:p>
      </dgm:t>
    </dgm:pt>
    <dgm:pt modelId="{E22D0B22-AAAD-4780-89CC-847BAD6F468F}" type="pres">
      <dgm:prSet presAssocID="{1F0FB2EE-4143-43D1-817A-9730FE873531}" presName="Name0" presStyleCnt="0">
        <dgm:presLayoutVars>
          <dgm:dir/>
          <dgm:resizeHandles/>
        </dgm:presLayoutVars>
      </dgm:prSet>
      <dgm:spPr/>
    </dgm:pt>
    <dgm:pt modelId="{4B311BFD-8EB7-46E9-A3B6-C5C47CFE6942}" type="pres">
      <dgm:prSet presAssocID="{1A066BF7-810B-498E-9B71-4BE604C35145}" presName="compNode" presStyleCnt="0"/>
      <dgm:spPr/>
    </dgm:pt>
    <dgm:pt modelId="{C8CF5390-16B5-4FC5-8640-64964D240785}" type="pres">
      <dgm:prSet presAssocID="{1A066BF7-810B-498E-9B71-4BE604C35145}" presName="dummyConnPt" presStyleCnt="0"/>
      <dgm:spPr/>
    </dgm:pt>
    <dgm:pt modelId="{4F4DBFEA-6993-43D2-8550-9C63128083EA}" type="pres">
      <dgm:prSet presAssocID="{1A066BF7-810B-498E-9B71-4BE604C35145}" presName="node" presStyleLbl="node1" presStyleIdx="0" presStyleCnt="4">
        <dgm:presLayoutVars>
          <dgm:bulletEnabled val="1"/>
        </dgm:presLayoutVars>
      </dgm:prSet>
      <dgm:spPr/>
    </dgm:pt>
    <dgm:pt modelId="{E28A262D-0B93-49C0-85A8-FF57875272C2}" type="pres">
      <dgm:prSet presAssocID="{BCD89840-710B-41CC-80E1-A699FA6BF644}" presName="sibTrans" presStyleLbl="bgSibTrans2D1" presStyleIdx="0" presStyleCnt="3"/>
      <dgm:spPr/>
    </dgm:pt>
    <dgm:pt modelId="{600DF6F0-DB20-44AB-A812-6F730F846214}" type="pres">
      <dgm:prSet presAssocID="{9252A2D7-ECD4-458F-B2BB-B6333EF341C4}" presName="compNode" presStyleCnt="0"/>
      <dgm:spPr/>
    </dgm:pt>
    <dgm:pt modelId="{DC82E6B6-54CA-493F-AB26-5808786A6FB8}" type="pres">
      <dgm:prSet presAssocID="{9252A2D7-ECD4-458F-B2BB-B6333EF341C4}" presName="dummyConnPt" presStyleCnt="0"/>
      <dgm:spPr/>
    </dgm:pt>
    <dgm:pt modelId="{F1A2D2A9-AB15-455D-A034-0B53446DC5B5}" type="pres">
      <dgm:prSet presAssocID="{9252A2D7-ECD4-458F-B2BB-B6333EF341C4}" presName="node" presStyleLbl="node1" presStyleIdx="1" presStyleCnt="4">
        <dgm:presLayoutVars>
          <dgm:bulletEnabled val="1"/>
        </dgm:presLayoutVars>
      </dgm:prSet>
      <dgm:spPr/>
    </dgm:pt>
    <dgm:pt modelId="{92340564-8D1D-4B16-8221-86830D7817E6}" type="pres">
      <dgm:prSet presAssocID="{61B195D9-EB3C-4802-A6AB-664066A6DE01}" presName="sibTrans" presStyleLbl="bgSibTrans2D1" presStyleIdx="1" presStyleCnt="3"/>
      <dgm:spPr/>
    </dgm:pt>
    <dgm:pt modelId="{806E4064-DD46-43CE-B091-547AA8892C74}" type="pres">
      <dgm:prSet presAssocID="{E577C89B-FE67-4FD5-B67B-A9D2B5CF35FB}" presName="compNode" presStyleCnt="0"/>
      <dgm:spPr/>
    </dgm:pt>
    <dgm:pt modelId="{B0BFAE7C-9CA5-44D3-8507-671EA93AA1E4}" type="pres">
      <dgm:prSet presAssocID="{E577C89B-FE67-4FD5-B67B-A9D2B5CF35FB}" presName="dummyConnPt" presStyleCnt="0"/>
      <dgm:spPr/>
    </dgm:pt>
    <dgm:pt modelId="{0D70175B-6136-44C3-AC35-EDDE7D5FC48B}" type="pres">
      <dgm:prSet presAssocID="{E577C89B-FE67-4FD5-B67B-A9D2B5CF35FB}" presName="node" presStyleLbl="node1" presStyleIdx="2" presStyleCnt="4">
        <dgm:presLayoutVars>
          <dgm:bulletEnabled val="1"/>
        </dgm:presLayoutVars>
      </dgm:prSet>
      <dgm:spPr/>
    </dgm:pt>
    <dgm:pt modelId="{4970D0ED-1467-43CD-8A03-83FFD3D85C61}" type="pres">
      <dgm:prSet presAssocID="{895F126D-CBF0-4835-ACDB-7CA05B5379BC}" presName="sibTrans" presStyleLbl="bgSibTrans2D1" presStyleIdx="2" presStyleCnt="3"/>
      <dgm:spPr/>
    </dgm:pt>
    <dgm:pt modelId="{F1E6E879-A26E-4AAD-B86E-C51525A5F427}" type="pres">
      <dgm:prSet presAssocID="{7DB892B2-0E0D-420C-B451-7722D28313F7}" presName="compNode" presStyleCnt="0"/>
      <dgm:spPr/>
    </dgm:pt>
    <dgm:pt modelId="{1DF61CD0-E7EB-4E1E-B8D5-954CF29E5367}" type="pres">
      <dgm:prSet presAssocID="{7DB892B2-0E0D-420C-B451-7722D28313F7}" presName="dummyConnPt" presStyleCnt="0"/>
      <dgm:spPr/>
    </dgm:pt>
    <dgm:pt modelId="{DF18FD10-B426-424A-8632-4F3E0488E5FC}" type="pres">
      <dgm:prSet presAssocID="{7DB892B2-0E0D-420C-B451-7722D28313F7}" presName="node" presStyleLbl="node1" presStyleIdx="3" presStyleCnt="4">
        <dgm:presLayoutVars>
          <dgm:bulletEnabled val="1"/>
        </dgm:presLayoutVars>
      </dgm:prSet>
      <dgm:spPr/>
    </dgm:pt>
  </dgm:ptLst>
  <dgm:cxnLst>
    <dgm:cxn modelId="{A2C00009-8AAD-4FC7-BD1D-A484E3E2852A}" type="presOf" srcId="{1F0FB2EE-4143-43D1-817A-9730FE873531}" destId="{E22D0B22-AAAD-4780-89CC-847BAD6F468F}" srcOrd="0" destOrd="0" presId="urn:microsoft.com/office/officeart/2005/8/layout/bProcess4"/>
    <dgm:cxn modelId="{9EF30523-35D7-41AD-B323-AEDEF5D1E3F6}" type="presOf" srcId="{E577C89B-FE67-4FD5-B67B-A9D2B5CF35FB}" destId="{0D70175B-6136-44C3-AC35-EDDE7D5FC48B}" srcOrd="0" destOrd="0" presId="urn:microsoft.com/office/officeart/2005/8/layout/bProcess4"/>
    <dgm:cxn modelId="{0A72A02A-BAE1-48AC-B158-111E2F363615}" srcId="{1F0FB2EE-4143-43D1-817A-9730FE873531}" destId="{9252A2D7-ECD4-458F-B2BB-B6333EF341C4}" srcOrd="1" destOrd="0" parTransId="{311917B2-9CA5-4AEA-A561-283F36BA9267}" sibTransId="{61B195D9-EB3C-4802-A6AB-664066A6DE01}"/>
    <dgm:cxn modelId="{41AF9C5C-777D-4AF7-BC44-26C0ABF31CC9}" type="presOf" srcId="{895F126D-CBF0-4835-ACDB-7CA05B5379BC}" destId="{4970D0ED-1467-43CD-8A03-83FFD3D85C61}" srcOrd="0" destOrd="0" presId="urn:microsoft.com/office/officeart/2005/8/layout/bProcess4"/>
    <dgm:cxn modelId="{9385AC80-28E4-4AFF-BBF7-B57100BEF469}" type="presOf" srcId="{9252A2D7-ECD4-458F-B2BB-B6333EF341C4}" destId="{F1A2D2A9-AB15-455D-A034-0B53446DC5B5}" srcOrd="0" destOrd="0" presId="urn:microsoft.com/office/officeart/2005/8/layout/bProcess4"/>
    <dgm:cxn modelId="{EA63878C-6A18-4858-8E30-86D899E53BF1}" type="presOf" srcId="{61B195D9-EB3C-4802-A6AB-664066A6DE01}" destId="{92340564-8D1D-4B16-8221-86830D7817E6}" srcOrd="0" destOrd="0" presId="urn:microsoft.com/office/officeart/2005/8/layout/bProcess4"/>
    <dgm:cxn modelId="{9424868D-8343-45E5-AC5A-7B055F878BFF}" type="presOf" srcId="{1A066BF7-810B-498E-9B71-4BE604C35145}" destId="{4F4DBFEA-6993-43D2-8550-9C63128083EA}" srcOrd="0" destOrd="0" presId="urn:microsoft.com/office/officeart/2005/8/layout/bProcess4"/>
    <dgm:cxn modelId="{1EF02D92-F5CE-4D6F-8A0D-BEE4E9168B61}" srcId="{1F0FB2EE-4143-43D1-817A-9730FE873531}" destId="{E577C89B-FE67-4FD5-B67B-A9D2B5CF35FB}" srcOrd="2" destOrd="0" parTransId="{C1215F53-183B-4576-9940-C093E9334C1D}" sibTransId="{895F126D-CBF0-4835-ACDB-7CA05B5379BC}"/>
    <dgm:cxn modelId="{9C8D409F-E410-4D31-9461-8DF8B8961623}" srcId="{1F0FB2EE-4143-43D1-817A-9730FE873531}" destId="{7DB892B2-0E0D-420C-B451-7722D28313F7}" srcOrd="3" destOrd="0" parTransId="{76A5E238-62E3-48E2-B973-3966EC01419B}" sibTransId="{5BF1F0BD-2C92-4CA1-93CD-3EA2E09F4EE2}"/>
    <dgm:cxn modelId="{CC59629F-06B9-471B-80E0-FC51F4475B3D}" type="presOf" srcId="{7DB892B2-0E0D-420C-B451-7722D28313F7}" destId="{DF18FD10-B426-424A-8632-4F3E0488E5FC}" srcOrd="0" destOrd="0" presId="urn:microsoft.com/office/officeart/2005/8/layout/bProcess4"/>
    <dgm:cxn modelId="{87998FD1-A301-4733-9331-1795CC56534D}" srcId="{1F0FB2EE-4143-43D1-817A-9730FE873531}" destId="{1A066BF7-810B-498E-9B71-4BE604C35145}" srcOrd="0" destOrd="0" parTransId="{551E2BC4-322B-4917-80F0-6F289DD131BD}" sibTransId="{BCD89840-710B-41CC-80E1-A699FA6BF644}"/>
    <dgm:cxn modelId="{DD3408F6-062A-417A-8B56-5B3805F2E7D2}" type="presOf" srcId="{BCD89840-710B-41CC-80E1-A699FA6BF644}" destId="{E28A262D-0B93-49C0-85A8-FF57875272C2}" srcOrd="0" destOrd="0" presId="urn:microsoft.com/office/officeart/2005/8/layout/bProcess4"/>
    <dgm:cxn modelId="{31903D10-BC41-4974-A829-EA3C7278BC39}" type="presParOf" srcId="{E22D0B22-AAAD-4780-89CC-847BAD6F468F}" destId="{4B311BFD-8EB7-46E9-A3B6-C5C47CFE6942}" srcOrd="0" destOrd="0" presId="urn:microsoft.com/office/officeart/2005/8/layout/bProcess4"/>
    <dgm:cxn modelId="{ED08DCA1-D394-46C6-AFB5-E45D7CD5669A}" type="presParOf" srcId="{4B311BFD-8EB7-46E9-A3B6-C5C47CFE6942}" destId="{C8CF5390-16B5-4FC5-8640-64964D240785}" srcOrd="0" destOrd="0" presId="urn:microsoft.com/office/officeart/2005/8/layout/bProcess4"/>
    <dgm:cxn modelId="{515CF915-6D48-4936-98AC-D566CF36A4A3}" type="presParOf" srcId="{4B311BFD-8EB7-46E9-A3B6-C5C47CFE6942}" destId="{4F4DBFEA-6993-43D2-8550-9C63128083EA}" srcOrd="1" destOrd="0" presId="urn:microsoft.com/office/officeart/2005/8/layout/bProcess4"/>
    <dgm:cxn modelId="{414CE1D3-D08F-4904-973C-D8B601DDB2D9}" type="presParOf" srcId="{E22D0B22-AAAD-4780-89CC-847BAD6F468F}" destId="{E28A262D-0B93-49C0-85A8-FF57875272C2}" srcOrd="1" destOrd="0" presId="urn:microsoft.com/office/officeart/2005/8/layout/bProcess4"/>
    <dgm:cxn modelId="{9AF9CA43-D07C-46B2-BFF6-2DC65FCF161C}" type="presParOf" srcId="{E22D0B22-AAAD-4780-89CC-847BAD6F468F}" destId="{600DF6F0-DB20-44AB-A812-6F730F846214}" srcOrd="2" destOrd="0" presId="urn:microsoft.com/office/officeart/2005/8/layout/bProcess4"/>
    <dgm:cxn modelId="{B2C971F7-586A-4566-B2E7-8A965A94738C}" type="presParOf" srcId="{600DF6F0-DB20-44AB-A812-6F730F846214}" destId="{DC82E6B6-54CA-493F-AB26-5808786A6FB8}" srcOrd="0" destOrd="0" presId="urn:microsoft.com/office/officeart/2005/8/layout/bProcess4"/>
    <dgm:cxn modelId="{5D07AA6D-ACFD-4B80-8E2E-E71227CC8D85}" type="presParOf" srcId="{600DF6F0-DB20-44AB-A812-6F730F846214}" destId="{F1A2D2A9-AB15-455D-A034-0B53446DC5B5}" srcOrd="1" destOrd="0" presId="urn:microsoft.com/office/officeart/2005/8/layout/bProcess4"/>
    <dgm:cxn modelId="{991A866F-8568-47FE-8DF1-D9F011991E13}" type="presParOf" srcId="{E22D0B22-AAAD-4780-89CC-847BAD6F468F}" destId="{92340564-8D1D-4B16-8221-86830D7817E6}" srcOrd="3" destOrd="0" presId="urn:microsoft.com/office/officeart/2005/8/layout/bProcess4"/>
    <dgm:cxn modelId="{45641B45-2EF4-44E1-9E3B-E095C3C4C672}" type="presParOf" srcId="{E22D0B22-AAAD-4780-89CC-847BAD6F468F}" destId="{806E4064-DD46-43CE-B091-547AA8892C74}" srcOrd="4" destOrd="0" presId="urn:microsoft.com/office/officeart/2005/8/layout/bProcess4"/>
    <dgm:cxn modelId="{C915B4C9-1A20-4774-9291-D7D5D5ACFD6B}" type="presParOf" srcId="{806E4064-DD46-43CE-B091-547AA8892C74}" destId="{B0BFAE7C-9CA5-44D3-8507-671EA93AA1E4}" srcOrd="0" destOrd="0" presId="urn:microsoft.com/office/officeart/2005/8/layout/bProcess4"/>
    <dgm:cxn modelId="{DE858634-A3C3-4999-9F00-AF29BB7D7DCF}" type="presParOf" srcId="{806E4064-DD46-43CE-B091-547AA8892C74}" destId="{0D70175B-6136-44C3-AC35-EDDE7D5FC48B}" srcOrd="1" destOrd="0" presId="urn:microsoft.com/office/officeart/2005/8/layout/bProcess4"/>
    <dgm:cxn modelId="{727F7249-4953-472B-A7BF-8FDB60105C5F}" type="presParOf" srcId="{E22D0B22-AAAD-4780-89CC-847BAD6F468F}" destId="{4970D0ED-1467-43CD-8A03-83FFD3D85C61}" srcOrd="5" destOrd="0" presId="urn:microsoft.com/office/officeart/2005/8/layout/bProcess4"/>
    <dgm:cxn modelId="{1B20AB1D-177F-4D7A-9B02-252953A0B67A}" type="presParOf" srcId="{E22D0B22-AAAD-4780-89CC-847BAD6F468F}" destId="{F1E6E879-A26E-4AAD-B86E-C51525A5F427}" srcOrd="6" destOrd="0" presId="urn:microsoft.com/office/officeart/2005/8/layout/bProcess4"/>
    <dgm:cxn modelId="{BB350DE3-3AB6-42B8-9ECE-7C1E4F6E4EB7}" type="presParOf" srcId="{F1E6E879-A26E-4AAD-B86E-C51525A5F427}" destId="{1DF61CD0-E7EB-4E1E-B8D5-954CF29E5367}" srcOrd="0" destOrd="0" presId="urn:microsoft.com/office/officeart/2005/8/layout/bProcess4"/>
    <dgm:cxn modelId="{8B1808DE-4551-48B2-8C6F-58D804C19292}" type="presParOf" srcId="{F1E6E879-A26E-4AAD-B86E-C51525A5F427}" destId="{DF18FD10-B426-424A-8632-4F3E0488E5FC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0E6EF2E-26E7-4581-874B-C223A5495D73}" type="doc">
      <dgm:prSet loTypeId="urn:microsoft.com/office/officeart/2005/8/layout/bProcess4" loCatId="process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F9A18A0D-BDE1-4B57-93DE-E4AD4F5B8C76}">
      <dgm:prSet phldrT="[Text]"/>
      <dgm:spPr/>
      <dgm:t>
        <a:bodyPr/>
        <a:lstStyle/>
        <a:p>
          <a:r>
            <a:rPr lang="cs-CZ" dirty="0"/>
            <a:t>MODERNÍ POJETÍ KNIHOVNY</a:t>
          </a:r>
        </a:p>
      </dgm:t>
    </dgm:pt>
    <dgm:pt modelId="{277857D6-41D5-4911-AF8F-26927614D4DA}" type="parTrans" cxnId="{AB987DD2-5AC7-4C76-B898-F8AB0171E1A9}">
      <dgm:prSet/>
      <dgm:spPr/>
      <dgm:t>
        <a:bodyPr/>
        <a:lstStyle/>
        <a:p>
          <a:endParaRPr lang="cs-CZ"/>
        </a:p>
      </dgm:t>
    </dgm:pt>
    <dgm:pt modelId="{26B325ED-395D-4985-A04D-4D522930D729}" type="sibTrans" cxnId="{AB987DD2-5AC7-4C76-B898-F8AB0171E1A9}">
      <dgm:prSet/>
      <dgm:spPr/>
      <dgm:t>
        <a:bodyPr/>
        <a:lstStyle/>
        <a:p>
          <a:endParaRPr lang="cs-CZ"/>
        </a:p>
      </dgm:t>
    </dgm:pt>
    <dgm:pt modelId="{6CBFEC9A-A38D-4667-A50B-086473BA770D}">
      <dgm:prSet phldrT="[Text]"/>
      <dgm:spPr/>
      <dgm:t>
        <a:bodyPr/>
        <a:lstStyle/>
        <a:p>
          <a:r>
            <a:rPr lang="cs-CZ" dirty="0"/>
            <a:t>MULTIFUNKČNÍ PROSTOR</a:t>
          </a:r>
        </a:p>
      </dgm:t>
    </dgm:pt>
    <dgm:pt modelId="{F6727132-AE01-4051-BA01-9D72EB19BBAA}" type="parTrans" cxnId="{94D361D1-3FFD-46FC-8329-02FA83AF3FCC}">
      <dgm:prSet/>
      <dgm:spPr/>
      <dgm:t>
        <a:bodyPr/>
        <a:lstStyle/>
        <a:p>
          <a:endParaRPr lang="cs-CZ"/>
        </a:p>
      </dgm:t>
    </dgm:pt>
    <dgm:pt modelId="{A5287A30-2F77-4222-9737-4CD5B71762FD}" type="sibTrans" cxnId="{94D361D1-3FFD-46FC-8329-02FA83AF3FCC}">
      <dgm:prSet/>
      <dgm:spPr/>
      <dgm:t>
        <a:bodyPr/>
        <a:lstStyle/>
        <a:p>
          <a:endParaRPr lang="cs-CZ"/>
        </a:p>
      </dgm:t>
    </dgm:pt>
    <dgm:pt modelId="{51017142-D7C5-42F9-A660-9A98A617A820}">
      <dgm:prSet phldrT="[Text]"/>
      <dgm:spPr/>
      <dgm:t>
        <a:bodyPr/>
        <a:lstStyle/>
        <a:p>
          <a:r>
            <a:rPr lang="cs-CZ" dirty="0"/>
            <a:t>HYGIENICKÉ PODMÍNKY</a:t>
          </a:r>
        </a:p>
      </dgm:t>
    </dgm:pt>
    <dgm:pt modelId="{10BB9761-3723-4827-8976-856F65AA18BD}" type="parTrans" cxnId="{2C507BD6-0A1D-473F-A14D-A8DFBFCDCAC1}">
      <dgm:prSet/>
      <dgm:spPr/>
      <dgm:t>
        <a:bodyPr/>
        <a:lstStyle/>
        <a:p>
          <a:endParaRPr lang="cs-CZ"/>
        </a:p>
      </dgm:t>
    </dgm:pt>
    <dgm:pt modelId="{1CE45CBC-B2D3-434B-AE9C-9D7845C5B4E8}" type="sibTrans" cxnId="{2C507BD6-0A1D-473F-A14D-A8DFBFCDCAC1}">
      <dgm:prSet/>
      <dgm:spPr/>
      <dgm:t>
        <a:bodyPr/>
        <a:lstStyle/>
        <a:p>
          <a:endParaRPr lang="cs-CZ"/>
        </a:p>
      </dgm:t>
    </dgm:pt>
    <dgm:pt modelId="{589AE5CC-A7F0-4440-A953-C911097D6789}">
      <dgm:prSet phldrT="[Text]"/>
      <dgm:spPr/>
      <dgm:t>
        <a:bodyPr/>
        <a:lstStyle/>
        <a:p>
          <a:r>
            <a:rPr lang="cs-CZ" dirty="0"/>
            <a:t>AKUSTICKÉ PODMÍNKY</a:t>
          </a:r>
        </a:p>
      </dgm:t>
    </dgm:pt>
    <dgm:pt modelId="{78F4136F-A807-488F-A1CF-2CCCC1A8BDB8}" type="parTrans" cxnId="{4DE7ACAD-281C-4B78-A065-BEA8F44BA1FD}">
      <dgm:prSet/>
      <dgm:spPr/>
      <dgm:t>
        <a:bodyPr/>
        <a:lstStyle/>
        <a:p>
          <a:endParaRPr lang="cs-CZ"/>
        </a:p>
      </dgm:t>
    </dgm:pt>
    <dgm:pt modelId="{806CA6B8-312D-4C05-8C4A-841FB17ACB10}" type="sibTrans" cxnId="{4DE7ACAD-281C-4B78-A065-BEA8F44BA1FD}">
      <dgm:prSet/>
      <dgm:spPr/>
      <dgm:t>
        <a:bodyPr/>
        <a:lstStyle/>
        <a:p>
          <a:endParaRPr lang="cs-CZ"/>
        </a:p>
      </dgm:t>
    </dgm:pt>
    <dgm:pt modelId="{64B54FDB-4A53-4AD8-9BAD-588731A3450A}">
      <dgm:prSet phldrT="[Text]"/>
      <dgm:spPr/>
      <dgm:t>
        <a:bodyPr/>
        <a:lstStyle/>
        <a:p>
          <a:r>
            <a:rPr lang="cs-CZ" dirty="0"/>
            <a:t>BEZBARIÉROVOST</a:t>
          </a:r>
        </a:p>
      </dgm:t>
    </dgm:pt>
    <dgm:pt modelId="{89740C20-5135-43BF-96BF-4868658A84CA}" type="parTrans" cxnId="{2144CA8A-D5F9-4DE0-A615-F04726BF7FF6}">
      <dgm:prSet/>
      <dgm:spPr/>
      <dgm:t>
        <a:bodyPr/>
        <a:lstStyle/>
        <a:p>
          <a:endParaRPr lang="cs-CZ"/>
        </a:p>
      </dgm:t>
    </dgm:pt>
    <dgm:pt modelId="{42F46E6C-C070-4071-96B0-4713D5FCEECA}" type="sibTrans" cxnId="{2144CA8A-D5F9-4DE0-A615-F04726BF7FF6}">
      <dgm:prSet/>
      <dgm:spPr/>
      <dgm:t>
        <a:bodyPr/>
        <a:lstStyle/>
        <a:p>
          <a:endParaRPr lang="cs-CZ"/>
        </a:p>
      </dgm:t>
    </dgm:pt>
    <dgm:pt modelId="{1C880A8D-277F-4F53-8F8D-1F3BF06ECCF0}">
      <dgm:prSet phldrT="[Text]"/>
      <dgm:spPr/>
      <dgm:t>
        <a:bodyPr/>
        <a:lstStyle/>
        <a:p>
          <a:r>
            <a:rPr lang="cs-CZ" dirty="0"/>
            <a:t>ZÓNOVÁNÍ</a:t>
          </a:r>
        </a:p>
      </dgm:t>
    </dgm:pt>
    <dgm:pt modelId="{B732C2AD-1632-42AF-A3B0-A358744A168F}" type="parTrans" cxnId="{3D284664-6319-45CD-96AC-AECD4680DAF1}">
      <dgm:prSet/>
      <dgm:spPr/>
      <dgm:t>
        <a:bodyPr/>
        <a:lstStyle/>
        <a:p>
          <a:endParaRPr lang="cs-CZ"/>
        </a:p>
      </dgm:t>
    </dgm:pt>
    <dgm:pt modelId="{52628DC4-0D6A-4E67-9958-777D9AE26064}" type="sibTrans" cxnId="{3D284664-6319-45CD-96AC-AECD4680DAF1}">
      <dgm:prSet/>
      <dgm:spPr/>
      <dgm:t>
        <a:bodyPr/>
        <a:lstStyle/>
        <a:p>
          <a:endParaRPr lang="cs-CZ"/>
        </a:p>
      </dgm:t>
    </dgm:pt>
    <dgm:pt modelId="{6F62FB0E-AE91-4F2C-9D2E-C8C6ED4C976B}">
      <dgm:prSet phldrT="[Text]"/>
      <dgm:spPr/>
      <dgm:t>
        <a:bodyPr/>
        <a:lstStyle/>
        <a:p>
          <a:r>
            <a:rPr lang="cs-CZ" dirty="0"/>
            <a:t>MOBILIÁŘ</a:t>
          </a:r>
        </a:p>
      </dgm:t>
    </dgm:pt>
    <dgm:pt modelId="{63501B30-7745-4310-9D81-C86897062BD3}" type="parTrans" cxnId="{8FC7AFF6-F04F-4DD4-AE5D-C5DAA234A6CA}">
      <dgm:prSet/>
      <dgm:spPr/>
      <dgm:t>
        <a:bodyPr/>
        <a:lstStyle/>
        <a:p>
          <a:endParaRPr lang="cs-CZ"/>
        </a:p>
      </dgm:t>
    </dgm:pt>
    <dgm:pt modelId="{FCDA8D7C-06DE-4D43-B2AC-B7F96CB16496}" type="sibTrans" cxnId="{8FC7AFF6-F04F-4DD4-AE5D-C5DAA234A6CA}">
      <dgm:prSet/>
      <dgm:spPr/>
      <dgm:t>
        <a:bodyPr/>
        <a:lstStyle/>
        <a:p>
          <a:endParaRPr lang="cs-CZ"/>
        </a:p>
      </dgm:t>
    </dgm:pt>
    <dgm:pt modelId="{5A0863C7-2811-4D7F-9E96-BE7BBD9A504E}">
      <dgm:prSet phldrT="[Text]"/>
      <dgm:spPr/>
      <dgm:t>
        <a:bodyPr/>
        <a:lstStyle/>
        <a:p>
          <a:r>
            <a:rPr lang="cs-CZ" dirty="0"/>
            <a:t>BUDOVA</a:t>
          </a:r>
        </a:p>
      </dgm:t>
    </dgm:pt>
    <dgm:pt modelId="{EE4E1164-F7BE-490C-AEA3-3AC5297ACF23}" type="parTrans" cxnId="{255A2189-18B5-471E-A009-BCE7071DCC53}">
      <dgm:prSet/>
      <dgm:spPr/>
      <dgm:t>
        <a:bodyPr/>
        <a:lstStyle/>
        <a:p>
          <a:endParaRPr lang="cs-CZ"/>
        </a:p>
      </dgm:t>
    </dgm:pt>
    <dgm:pt modelId="{36A7BC35-623D-48D7-9A56-B8851B0BE288}" type="sibTrans" cxnId="{255A2189-18B5-471E-A009-BCE7071DCC53}">
      <dgm:prSet/>
      <dgm:spPr/>
      <dgm:t>
        <a:bodyPr/>
        <a:lstStyle/>
        <a:p>
          <a:endParaRPr lang="cs-CZ"/>
        </a:p>
      </dgm:t>
    </dgm:pt>
    <dgm:pt modelId="{13906E32-10C9-4745-A21A-0B79E1F01CF3}">
      <dgm:prSet phldrT="[Text]"/>
      <dgm:spPr/>
      <dgm:t>
        <a:bodyPr/>
        <a:lstStyle/>
        <a:p>
          <a:r>
            <a:rPr lang="cs-CZ" dirty="0"/>
            <a:t>DOSTUPNOST…</a:t>
          </a:r>
        </a:p>
      </dgm:t>
    </dgm:pt>
    <dgm:pt modelId="{B663EE5F-9DD5-47EB-BF93-3BD33BD2DE15}" type="parTrans" cxnId="{4E6A9071-C357-463C-8387-434660767A8A}">
      <dgm:prSet/>
      <dgm:spPr/>
      <dgm:t>
        <a:bodyPr/>
        <a:lstStyle/>
        <a:p>
          <a:endParaRPr lang="cs-CZ"/>
        </a:p>
      </dgm:t>
    </dgm:pt>
    <dgm:pt modelId="{6765D476-01CF-4639-BAE2-FC3DD0CC63F8}" type="sibTrans" cxnId="{4E6A9071-C357-463C-8387-434660767A8A}">
      <dgm:prSet/>
      <dgm:spPr/>
      <dgm:t>
        <a:bodyPr/>
        <a:lstStyle/>
        <a:p>
          <a:endParaRPr lang="cs-CZ"/>
        </a:p>
      </dgm:t>
    </dgm:pt>
    <dgm:pt modelId="{79F051B4-1257-49E3-887C-3A946DEBDFED}" type="pres">
      <dgm:prSet presAssocID="{60E6EF2E-26E7-4581-874B-C223A5495D73}" presName="Name0" presStyleCnt="0">
        <dgm:presLayoutVars>
          <dgm:dir/>
          <dgm:resizeHandles/>
        </dgm:presLayoutVars>
      </dgm:prSet>
      <dgm:spPr/>
    </dgm:pt>
    <dgm:pt modelId="{D3D10000-0CA3-448B-A1CB-113A7991B42B}" type="pres">
      <dgm:prSet presAssocID="{F9A18A0D-BDE1-4B57-93DE-E4AD4F5B8C76}" presName="compNode" presStyleCnt="0"/>
      <dgm:spPr/>
    </dgm:pt>
    <dgm:pt modelId="{A840BDD6-13D8-42D4-99DA-37E861BADFA4}" type="pres">
      <dgm:prSet presAssocID="{F9A18A0D-BDE1-4B57-93DE-E4AD4F5B8C76}" presName="dummyConnPt" presStyleCnt="0"/>
      <dgm:spPr/>
    </dgm:pt>
    <dgm:pt modelId="{A7164BA2-61CA-4705-AC47-6D660A43FE77}" type="pres">
      <dgm:prSet presAssocID="{F9A18A0D-BDE1-4B57-93DE-E4AD4F5B8C76}" presName="node" presStyleLbl="node1" presStyleIdx="0" presStyleCnt="9">
        <dgm:presLayoutVars>
          <dgm:bulletEnabled val="1"/>
        </dgm:presLayoutVars>
      </dgm:prSet>
      <dgm:spPr/>
    </dgm:pt>
    <dgm:pt modelId="{3670A279-EB8C-4325-BB02-A4D3A3696E11}" type="pres">
      <dgm:prSet presAssocID="{26B325ED-395D-4985-A04D-4D522930D729}" presName="sibTrans" presStyleLbl="bgSibTrans2D1" presStyleIdx="0" presStyleCnt="8"/>
      <dgm:spPr/>
    </dgm:pt>
    <dgm:pt modelId="{84D334C9-DCDA-44E4-936A-FF8A1A680BE9}" type="pres">
      <dgm:prSet presAssocID="{6CBFEC9A-A38D-4667-A50B-086473BA770D}" presName="compNode" presStyleCnt="0"/>
      <dgm:spPr/>
    </dgm:pt>
    <dgm:pt modelId="{D9B36FE4-ADDA-4720-97DF-C53357F5311D}" type="pres">
      <dgm:prSet presAssocID="{6CBFEC9A-A38D-4667-A50B-086473BA770D}" presName="dummyConnPt" presStyleCnt="0"/>
      <dgm:spPr/>
    </dgm:pt>
    <dgm:pt modelId="{6B1704CA-64A6-440A-90DA-E497737A8B05}" type="pres">
      <dgm:prSet presAssocID="{6CBFEC9A-A38D-4667-A50B-086473BA770D}" presName="node" presStyleLbl="node1" presStyleIdx="1" presStyleCnt="9">
        <dgm:presLayoutVars>
          <dgm:bulletEnabled val="1"/>
        </dgm:presLayoutVars>
      </dgm:prSet>
      <dgm:spPr/>
    </dgm:pt>
    <dgm:pt modelId="{AF9A99A2-D087-4DE2-A195-002AE257E088}" type="pres">
      <dgm:prSet presAssocID="{A5287A30-2F77-4222-9737-4CD5B71762FD}" presName="sibTrans" presStyleLbl="bgSibTrans2D1" presStyleIdx="1" presStyleCnt="8"/>
      <dgm:spPr/>
    </dgm:pt>
    <dgm:pt modelId="{9CA741FD-9D71-49AB-811C-85C36EF12E23}" type="pres">
      <dgm:prSet presAssocID="{51017142-D7C5-42F9-A660-9A98A617A820}" presName="compNode" presStyleCnt="0"/>
      <dgm:spPr/>
    </dgm:pt>
    <dgm:pt modelId="{93BB4A8C-1855-4366-9980-18A15E07724A}" type="pres">
      <dgm:prSet presAssocID="{51017142-D7C5-42F9-A660-9A98A617A820}" presName="dummyConnPt" presStyleCnt="0"/>
      <dgm:spPr/>
    </dgm:pt>
    <dgm:pt modelId="{ADE3FFD1-AD96-44E0-922A-28E7C250FF29}" type="pres">
      <dgm:prSet presAssocID="{51017142-D7C5-42F9-A660-9A98A617A820}" presName="node" presStyleLbl="node1" presStyleIdx="2" presStyleCnt="9">
        <dgm:presLayoutVars>
          <dgm:bulletEnabled val="1"/>
        </dgm:presLayoutVars>
      </dgm:prSet>
      <dgm:spPr/>
    </dgm:pt>
    <dgm:pt modelId="{91CA2AA1-199A-433B-9449-03A29B89BE37}" type="pres">
      <dgm:prSet presAssocID="{1CE45CBC-B2D3-434B-AE9C-9D7845C5B4E8}" presName="sibTrans" presStyleLbl="bgSibTrans2D1" presStyleIdx="2" presStyleCnt="8"/>
      <dgm:spPr/>
    </dgm:pt>
    <dgm:pt modelId="{7831938F-FA95-48B9-BD10-79E652A2C74A}" type="pres">
      <dgm:prSet presAssocID="{589AE5CC-A7F0-4440-A953-C911097D6789}" presName="compNode" presStyleCnt="0"/>
      <dgm:spPr/>
    </dgm:pt>
    <dgm:pt modelId="{2225769D-5AC5-4AFC-B5CD-3EA82A61D6F0}" type="pres">
      <dgm:prSet presAssocID="{589AE5CC-A7F0-4440-A953-C911097D6789}" presName="dummyConnPt" presStyleCnt="0"/>
      <dgm:spPr/>
    </dgm:pt>
    <dgm:pt modelId="{E2DE8573-6CB7-4FCB-91C7-C53D607965E4}" type="pres">
      <dgm:prSet presAssocID="{589AE5CC-A7F0-4440-A953-C911097D6789}" presName="node" presStyleLbl="node1" presStyleIdx="3" presStyleCnt="9">
        <dgm:presLayoutVars>
          <dgm:bulletEnabled val="1"/>
        </dgm:presLayoutVars>
      </dgm:prSet>
      <dgm:spPr/>
    </dgm:pt>
    <dgm:pt modelId="{F4A4C2C8-8B66-49C2-9860-35DAAB297C13}" type="pres">
      <dgm:prSet presAssocID="{806CA6B8-312D-4C05-8C4A-841FB17ACB10}" presName="sibTrans" presStyleLbl="bgSibTrans2D1" presStyleIdx="3" presStyleCnt="8"/>
      <dgm:spPr/>
    </dgm:pt>
    <dgm:pt modelId="{EE37D24A-2633-4993-B743-99DBE2180FB9}" type="pres">
      <dgm:prSet presAssocID="{64B54FDB-4A53-4AD8-9BAD-588731A3450A}" presName="compNode" presStyleCnt="0"/>
      <dgm:spPr/>
    </dgm:pt>
    <dgm:pt modelId="{ED35FC13-DF2B-4266-B882-41D959FD0259}" type="pres">
      <dgm:prSet presAssocID="{64B54FDB-4A53-4AD8-9BAD-588731A3450A}" presName="dummyConnPt" presStyleCnt="0"/>
      <dgm:spPr/>
    </dgm:pt>
    <dgm:pt modelId="{A441B112-318E-4D51-A2BC-BB9543CE2FAD}" type="pres">
      <dgm:prSet presAssocID="{64B54FDB-4A53-4AD8-9BAD-588731A3450A}" presName="node" presStyleLbl="node1" presStyleIdx="4" presStyleCnt="9">
        <dgm:presLayoutVars>
          <dgm:bulletEnabled val="1"/>
        </dgm:presLayoutVars>
      </dgm:prSet>
      <dgm:spPr/>
    </dgm:pt>
    <dgm:pt modelId="{E568F4D5-D869-4435-B774-9E603254AFD6}" type="pres">
      <dgm:prSet presAssocID="{42F46E6C-C070-4071-96B0-4713D5FCEECA}" presName="sibTrans" presStyleLbl="bgSibTrans2D1" presStyleIdx="4" presStyleCnt="8"/>
      <dgm:spPr/>
    </dgm:pt>
    <dgm:pt modelId="{3697A46F-99A1-433E-B8C7-409BBBE8BFA0}" type="pres">
      <dgm:prSet presAssocID="{1C880A8D-277F-4F53-8F8D-1F3BF06ECCF0}" presName="compNode" presStyleCnt="0"/>
      <dgm:spPr/>
    </dgm:pt>
    <dgm:pt modelId="{CC84C10B-E1BB-4B54-AA29-E358575772BD}" type="pres">
      <dgm:prSet presAssocID="{1C880A8D-277F-4F53-8F8D-1F3BF06ECCF0}" presName="dummyConnPt" presStyleCnt="0"/>
      <dgm:spPr/>
    </dgm:pt>
    <dgm:pt modelId="{429155F1-2D92-4343-89B1-5D8F813B9C57}" type="pres">
      <dgm:prSet presAssocID="{1C880A8D-277F-4F53-8F8D-1F3BF06ECCF0}" presName="node" presStyleLbl="node1" presStyleIdx="5" presStyleCnt="9">
        <dgm:presLayoutVars>
          <dgm:bulletEnabled val="1"/>
        </dgm:presLayoutVars>
      </dgm:prSet>
      <dgm:spPr/>
    </dgm:pt>
    <dgm:pt modelId="{6D7AFFFE-3CFE-4AA1-901D-0821343BEE78}" type="pres">
      <dgm:prSet presAssocID="{52628DC4-0D6A-4E67-9958-777D9AE26064}" presName="sibTrans" presStyleLbl="bgSibTrans2D1" presStyleIdx="5" presStyleCnt="8" custLinFactNeighborX="1811" custLinFactNeighborY="20250"/>
      <dgm:spPr/>
    </dgm:pt>
    <dgm:pt modelId="{6BB91BB0-14EE-4A89-AFA6-E3EDDF6132E6}" type="pres">
      <dgm:prSet presAssocID="{6F62FB0E-AE91-4F2C-9D2E-C8C6ED4C976B}" presName="compNode" presStyleCnt="0"/>
      <dgm:spPr/>
    </dgm:pt>
    <dgm:pt modelId="{2CFAD667-AB73-464F-8207-EFB4188B7E89}" type="pres">
      <dgm:prSet presAssocID="{6F62FB0E-AE91-4F2C-9D2E-C8C6ED4C976B}" presName="dummyConnPt" presStyleCnt="0"/>
      <dgm:spPr/>
    </dgm:pt>
    <dgm:pt modelId="{75DCBC21-F4C2-4796-A949-ED41F65CDBC9}" type="pres">
      <dgm:prSet presAssocID="{6F62FB0E-AE91-4F2C-9D2E-C8C6ED4C976B}" presName="node" presStyleLbl="node1" presStyleIdx="6" presStyleCnt="9">
        <dgm:presLayoutVars>
          <dgm:bulletEnabled val="1"/>
        </dgm:presLayoutVars>
      </dgm:prSet>
      <dgm:spPr/>
    </dgm:pt>
    <dgm:pt modelId="{F4DEEC4A-F800-4B7A-B742-08FF89B1F3C0}" type="pres">
      <dgm:prSet presAssocID="{FCDA8D7C-06DE-4D43-B2AC-B7F96CB16496}" presName="sibTrans" presStyleLbl="bgSibTrans2D1" presStyleIdx="6" presStyleCnt="8"/>
      <dgm:spPr/>
    </dgm:pt>
    <dgm:pt modelId="{04895D5B-51A4-4C57-A8FC-306902073AAD}" type="pres">
      <dgm:prSet presAssocID="{5A0863C7-2811-4D7F-9E96-BE7BBD9A504E}" presName="compNode" presStyleCnt="0"/>
      <dgm:spPr/>
    </dgm:pt>
    <dgm:pt modelId="{459C6DB7-F09B-435C-B2BA-8FEA172331F3}" type="pres">
      <dgm:prSet presAssocID="{5A0863C7-2811-4D7F-9E96-BE7BBD9A504E}" presName="dummyConnPt" presStyleCnt="0"/>
      <dgm:spPr/>
    </dgm:pt>
    <dgm:pt modelId="{57BDBE92-C3F2-4D9F-BD0B-E50AF2F24A47}" type="pres">
      <dgm:prSet presAssocID="{5A0863C7-2811-4D7F-9E96-BE7BBD9A504E}" presName="node" presStyleLbl="node1" presStyleIdx="7" presStyleCnt="9">
        <dgm:presLayoutVars>
          <dgm:bulletEnabled val="1"/>
        </dgm:presLayoutVars>
      </dgm:prSet>
      <dgm:spPr/>
    </dgm:pt>
    <dgm:pt modelId="{FA0BAD85-DDA0-486C-8BF6-F9C0A7F89A25}" type="pres">
      <dgm:prSet presAssocID="{36A7BC35-623D-48D7-9A56-B8851B0BE288}" presName="sibTrans" presStyleLbl="bgSibTrans2D1" presStyleIdx="7" presStyleCnt="8"/>
      <dgm:spPr/>
    </dgm:pt>
    <dgm:pt modelId="{AA3B3D0F-C85C-4B64-8783-A2DE055CD5A2}" type="pres">
      <dgm:prSet presAssocID="{13906E32-10C9-4745-A21A-0B79E1F01CF3}" presName="compNode" presStyleCnt="0"/>
      <dgm:spPr/>
    </dgm:pt>
    <dgm:pt modelId="{9D4A60C2-5EF1-4AA3-A055-2DB2E7BCF531}" type="pres">
      <dgm:prSet presAssocID="{13906E32-10C9-4745-A21A-0B79E1F01CF3}" presName="dummyConnPt" presStyleCnt="0"/>
      <dgm:spPr/>
    </dgm:pt>
    <dgm:pt modelId="{4D948949-F4AC-4D38-AE5D-3CB16B41EBDB}" type="pres">
      <dgm:prSet presAssocID="{13906E32-10C9-4745-A21A-0B79E1F01CF3}" presName="node" presStyleLbl="node1" presStyleIdx="8" presStyleCnt="9">
        <dgm:presLayoutVars>
          <dgm:bulletEnabled val="1"/>
        </dgm:presLayoutVars>
      </dgm:prSet>
      <dgm:spPr/>
    </dgm:pt>
  </dgm:ptLst>
  <dgm:cxnLst>
    <dgm:cxn modelId="{C45A5000-6DDD-4C83-A781-C4C35EFE0FC8}" type="presOf" srcId="{1C880A8D-277F-4F53-8F8D-1F3BF06ECCF0}" destId="{429155F1-2D92-4343-89B1-5D8F813B9C57}" srcOrd="0" destOrd="0" presId="urn:microsoft.com/office/officeart/2005/8/layout/bProcess4"/>
    <dgm:cxn modelId="{56678903-5507-4B0E-A703-E37474432193}" type="presOf" srcId="{26B325ED-395D-4985-A04D-4D522930D729}" destId="{3670A279-EB8C-4325-BB02-A4D3A3696E11}" srcOrd="0" destOrd="0" presId="urn:microsoft.com/office/officeart/2005/8/layout/bProcess4"/>
    <dgm:cxn modelId="{101D5B0A-0B44-4DF0-A17A-CB1729A2E7FA}" type="presOf" srcId="{52628DC4-0D6A-4E67-9958-777D9AE26064}" destId="{6D7AFFFE-3CFE-4AA1-901D-0821343BEE78}" srcOrd="0" destOrd="0" presId="urn:microsoft.com/office/officeart/2005/8/layout/bProcess4"/>
    <dgm:cxn modelId="{FFBB430A-BE5D-4E51-9119-4B8803C1C4E4}" type="presOf" srcId="{13906E32-10C9-4745-A21A-0B79E1F01CF3}" destId="{4D948949-F4AC-4D38-AE5D-3CB16B41EBDB}" srcOrd="0" destOrd="0" presId="urn:microsoft.com/office/officeart/2005/8/layout/bProcess4"/>
    <dgm:cxn modelId="{B462C521-9C4C-4AAE-A84F-882B193F5383}" type="presOf" srcId="{FCDA8D7C-06DE-4D43-B2AC-B7F96CB16496}" destId="{F4DEEC4A-F800-4B7A-B742-08FF89B1F3C0}" srcOrd="0" destOrd="0" presId="urn:microsoft.com/office/officeart/2005/8/layout/bProcess4"/>
    <dgm:cxn modelId="{3FE3FF38-BC70-4EE8-99EE-5C03E1B2EE5B}" type="presOf" srcId="{51017142-D7C5-42F9-A660-9A98A617A820}" destId="{ADE3FFD1-AD96-44E0-922A-28E7C250FF29}" srcOrd="0" destOrd="0" presId="urn:microsoft.com/office/officeart/2005/8/layout/bProcess4"/>
    <dgm:cxn modelId="{45AA2F5C-4DF1-4B0D-923B-3F28BD57EBBC}" type="presOf" srcId="{6CBFEC9A-A38D-4667-A50B-086473BA770D}" destId="{6B1704CA-64A6-440A-90DA-E497737A8B05}" srcOrd="0" destOrd="0" presId="urn:microsoft.com/office/officeart/2005/8/layout/bProcess4"/>
    <dgm:cxn modelId="{3D284664-6319-45CD-96AC-AECD4680DAF1}" srcId="{60E6EF2E-26E7-4581-874B-C223A5495D73}" destId="{1C880A8D-277F-4F53-8F8D-1F3BF06ECCF0}" srcOrd="5" destOrd="0" parTransId="{B732C2AD-1632-42AF-A3B0-A358744A168F}" sibTransId="{52628DC4-0D6A-4E67-9958-777D9AE26064}"/>
    <dgm:cxn modelId="{65B02E4C-C5D5-47D9-9A56-5193F2714387}" type="presOf" srcId="{5A0863C7-2811-4D7F-9E96-BE7BBD9A504E}" destId="{57BDBE92-C3F2-4D9F-BD0B-E50AF2F24A47}" srcOrd="0" destOrd="0" presId="urn:microsoft.com/office/officeart/2005/8/layout/bProcess4"/>
    <dgm:cxn modelId="{4E6A9071-C357-463C-8387-434660767A8A}" srcId="{60E6EF2E-26E7-4581-874B-C223A5495D73}" destId="{13906E32-10C9-4745-A21A-0B79E1F01CF3}" srcOrd="8" destOrd="0" parTransId="{B663EE5F-9DD5-47EB-BF93-3BD33BD2DE15}" sibTransId="{6765D476-01CF-4639-BAE2-FC3DD0CC63F8}"/>
    <dgm:cxn modelId="{6244C952-87C1-47B0-A1A5-3BC636FB49A2}" type="presOf" srcId="{F9A18A0D-BDE1-4B57-93DE-E4AD4F5B8C76}" destId="{A7164BA2-61CA-4705-AC47-6D660A43FE77}" srcOrd="0" destOrd="0" presId="urn:microsoft.com/office/officeart/2005/8/layout/bProcess4"/>
    <dgm:cxn modelId="{73D05878-6003-4C0C-8A47-FF8EC8B38FEF}" type="presOf" srcId="{36A7BC35-623D-48D7-9A56-B8851B0BE288}" destId="{FA0BAD85-DDA0-486C-8BF6-F9C0A7F89A25}" srcOrd="0" destOrd="0" presId="urn:microsoft.com/office/officeart/2005/8/layout/bProcess4"/>
    <dgm:cxn modelId="{255A2189-18B5-471E-A009-BCE7071DCC53}" srcId="{60E6EF2E-26E7-4581-874B-C223A5495D73}" destId="{5A0863C7-2811-4D7F-9E96-BE7BBD9A504E}" srcOrd="7" destOrd="0" parTransId="{EE4E1164-F7BE-490C-AEA3-3AC5297ACF23}" sibTransId="{36A7BC35-623D-48D7-9A56-B8851B0BE288}"/>
    <dgm:cxn modelId="{2144CA8A-D5F9-4DE0-A615-F04726BF7FF6}" srcId="{60E6EF2E-26E7-4581-874B-C223A5495D73}" destId="{64B54FDB-4A53-4AD8-9BAD-588731A3450A}" srcOrd="4" destOrd="0" parTransId="{89740C20-5135-43BF-96BF-4868658A84CA}" sibTransId="{42F46E6C-C070-4071-96B0-4713D5FCEECA}"/>
    <dgm:cxn modelId="{5AA6FE95-5EA5-497F-8481-9E72522FF5AE}" type="presOf" srcId="{589AE5CC-A7F0-4440-A953-C911097D6789}" destId="{E2DE8573-6CB7-4FCB-91C7-C53D607965E4}" srcOrd="0" destOrd="0" presId="urn:microsoft.com/office/officeart/2005/8/layout/bProcess4"/>
    <dgm:cxn modelId="{5A22FDA4-B193-42CD-9162-5422732B68D6}" type="presOf" srcId="{64B54FDB-4A53-4AD8-9BAD-588731A3450A}" destId="{A441B112-318E-4D51-A2BC-BB9543CE2FAD}" srcOrd="0" destOrd="0" presId="urn:microsoft.com/office/officeart/2005/8/layout/bProcess4"/>
    <dgm:cxn modelId="{6614ADA7-4700-4467-8A60-12EF26B4BB65}" type="presOf" srcId="{806CA6B8-312D-4C05-8C4A-841FB17ACB10}" destId="{F4A4C2C8-8B66-49C2-9860-35DAAB297C13}" srcOrd="0" destOrd="0" presId="urn:microsoft.com/office/officeart/2005/8/layout/bProcess4"/>
    <dgm:cxn modelId="{4DE7ACAD-281C-4B78-A065-BEA8F44BA1FD}" srcId="{60E6EF2E-26E7-4581-874B-C223A5495D73}" destId="{589AE5CC-A7F0-4440-A953-C911097D6789}" srcOrd="3" destOrd="0" parTransId="{78F4136F-A807-488F-A1CF-2CCCC1A8BDB8}" sibTransId="{806CA6B8-312D-4C05-8C4A-841FB17ACB10}"/>
    <dgm:cxn modelId="{DD782DBC-7805-48BE-B02E-37116ABC1EB4}" type="presOf" srcId="{42F46E6C-C070-4071-96B0-4713D5FCEECA}" destId="{E568F4D5-D869-4435-B774-9E603254AFD6}" srcOrd="0" destOrd="0" presId="urn:microsoft.com/office/officeart/2005/8/layout/bProcess4"/>
    <dgm:cxn modelId="{E1751BBF-E5C6-42C3-971F-53DAB72DA8A4}" type="presOf" srcId="{6F62FB0E-AE91-4F2C-9D2E-C8C6ED4C976B}" destId="{75DCBC21-F4C2-4796-A949-ED41F65CDBC9}" srcOrd="0" destOrd="0" presId="urn:microsoft.com/office/officeart/2005/8/layout/bProcess4"/>
    <dgm:cxn modelId="{EFC283C5-BFE2-45ED-BB13-D859A010D527}" type="presOf" srcId="{1CE45CBC-B2D3-434B-AE9C-9D7845C5B4E8}" destId="{91CA2AA1-199A-433B-9449-03A29B89BE37}" srcOrd="0" destOrd="0" presId="urn:microsoft.com/office/officeart/2005/8/layout/bProcess4"/>
    <dgm:cxn modelId="{94D361D1-3FFD-46FC-8329-02FA83AF3FCC}" srcId="{60E6EF2E-26E7-4581-874B-C223A5495D73}" destId="{6CBFEC9A-A38D-4667-A50B-086473BA770D}" srcOrd="1" destOrd="0" parTransId="{F6727132-AE01-4051-BA01-9D72EB19BBAA}" sibTransId="{A5287A30-2F77-4222-9737-4CD5B71762FD}"/>
    <dgm:cxn modelId="{AB987DD2-5AC7-4C76-B898-F8AB0171E1A9}" srcId="{60E6EF2E-26E7-4581-874B-C223A5495D73}" destId="{F9A18A0D-BDE1-4B57-93DE-E4AD4F5B8C76}" srcOrd="0" destOrd="0" parTransId="{277857D6-41D5-4911-AF8F-26927614D4DA}" sibTransId="{26B325ED-395D-4985-A04D-4D522930D729}"/>
    <dgm:cxn modelId="{2C507BD6-0A1D-473F-A14D-A8DFBFCDCAC1}" srcId="{60E6EF2E-26E7-4581-874B-C223A5495D73}" destId="{51017142-D7C5-42F9-A660-9A98A617A820}" srcOrd="2" destOrd="0" parTransId="{10BB9761-3723-4827-8976-856F65AA18BD}" sibTransId="{1CE45CBC-B2D3-434B-AE9C-9D7845C5B4E8}"/>
    <dgm:cxn modelId="{C89638E1-17F2-4C12-919F-7B301D58BADD}" type="presOf" srcId="{60E6EF2E-26E7-4581-874B-C223A5495D73}" destId="{79F051B4-1257-49E3-887C-3A946DEBDFED}" srcOrd="0" destOrd="0" presId="urn:microsoft.com/office/officeart/2005/8/layout/bProcess4"/>
    <dgm:cxn modelId="{8FC7AFF6-F04F-4DD4-AE5D-C5DAA234A6CA}" srcId="{60E6EF2E-26E7-4581-874B-C223A5495D73}" destId="{6F62FB0E-AE91-4F2C-9D2E-C8C6ED4C976B}" srcOrd="6" destOrd="0" parTransId="{63501B30-7745-4310-9D81-C86897062BD3}" sibTransId="{FCDA8D7C-06DE-4D43-B2AC-B7F96CB16496}"/>
    <dgm:cxn modelId="{298E5CFA-0E41-488B-9CB2-690F295671A3}" type="presOf" srcId="{A5287A30-2F77-4222-9737-4CD5B71762FD}" destId="{AF9A99A2-D087-4DE2-A195-002AE257E088}" srcOrd="0" destOrd="0" presId="urn:microsoft.com/office/officeart/2005/8/layout/bProcess4"/>
    <dgm:cxn modelId="{146B17A0-6BD7-450C-A0BE-40AAD82B8202}" type="presParOf" srcId="{79F051B4-1257-49E3-887C-3A946DEBDFED}" destId="{D3D10000-0CA3-448B-A1CB-113A7991B42B}" srcOrd="0" destOrd="0" presId="urn:microsoft.com/office/officeart/2005/8/layout/bProcess4"/>
    <dgm:cxn modelId="{9D645441-5B2A-4AC2-8E16-9718E8FEF197}" type="presParOf" srcId="{D3D10000-0CA3-448B-A1CB-113A7991B42B}" destId="{A840BDD6-13D8-42D4-99DA-37E861BADFA4}" srcOrd="0" destOrd="0" presId="urn:microsoft.com/office/officeart/2005/8/layout/bProcess4"/>
    <dgm:cxn modelId="{2ADDE596-43E1-416D-BF55-E121DD0462D7}" type="presParOf" srcId="{D3D10000-0CA3-448B-A1CB-113A7991B42B}" destId="{A7164BA2-61CA-4705-AC47-6D660A43FE77}" srcOrd="1" destOrd="0" presId="urn:microsoft.com/office/officeart/2005/8/layout/bProcess4"/>
    <dgm:cxn modelId="{1F1CEBE5-C60A-4234-96F4-7E279EE2D03E}" type="presParOf" srcId="{79F051B4-1257-49E3-887C-3A946DEBDFED}" destId="{3670A279-EB8C-4325-BB02-A4D3A3696E11}" srcOrd="1" destOrd="0" presId="urn:microsoft.com/office/officeart/2005/8/layout/bProcess4"/>
    <dgm:cxn modelId="{3E18AE2C-AE89-4C25-9D97-757B7DFE8DB7}" type="presParOf" srcId="{79F051B4-1257-49E3-887C-3A946DEBDFED}" destId="{84D334C9-DCDA-44E4-936A-FF8A1A680BE9}" srcOrd="2" destOrd="0" presId="urn:microsoft.com/office/officeart/2005/8/layout/bProcess4"/>
    <dgm:cxn modelId="{E5E3C005-F9EC-4705-AA7C-237EBF604A67}" type="presParOf" srcId="{84D334C9-DCDA-44E4-936A-FF8A1A680BE9}" destId="{D9B36FE4-ADDA-4720-97DF-C53357F5311D}" srcOrd="0" destOrd="0" presId="urn:microsoft.com/office/officeart/2005/8/layout/bProcess4"/>
    <dgm:cxn modelId="{03184A87-58ED-4B33-BF87-F744467769BA}" type="presParOf" srcId="{84D334C9-DCDA-44E4-936A-FF8A1A680BE9}" destId="{6B1704CA-64A6-440A-90DA-E497737A8B05}" srcOrd="1" destOrd="0" presId="urn:microsoft.com/office/officeart/2005/8/layout/bProcess4"/>
    <dgm:cxn modelId="{FA372798-4499-402C-8C1B-B9192165B97C}" type="presParOf" srcId="{79F051B4-1257-49E3-887C-3A946DEBDFED}" destId="{AF9A99A2-D087-4DE2-A195-002AE257E088}" srcOrd="3" destOrd="0" presId="urn:microsoft.com/office/officeart/2005/8/layout/bProcess4"/>
    <dgm:cxn modelId="{6111F31C-BC7F-40C3-BB76-188A8368C9A4}" type="presParOf" srcId="{79F051B4-1257-49E3-887C-3A946DEBDFED}" destId="{9CA741FD-9D71-49AB-811C-85C36EF12E23}" srcOrd="4" destOrd="0" presId="urn:microsoft.com/office/officeart/2005/8/layout/bProcess4"/>
    <dgm:cxn modelId="{75761148-C662-4A7E-AEFF-ED64F32B063C}" type="presParOf" srcId="{9CA741FD-9D71-49AB-811C-85C36EF12E23}" destId="{93BB4A8C-1855-4366-9980-18A15E07724A}" srcOrd="0" destOrd="0" presId="urn:microsoft.com/office/officeart/2005/8/layout/bProcess4"/>
    <dgm:cxn modelId="{BEC8E2A4-1F8D-474B-96FC-DE7CA9335FFA}" type="presParOf" srcId="{9CA741FD-9D71-49AB-811C-85C36EF12E23}" destId="{ADE3FFD1-AD96-44E0-922A-28E7C250FF29}" srcOrd="1" destOrd="0" presId="urn:microsoft.com/office/officeart/2005/8/layout/bProcess4"/>
    <dgm:cxn modelId="{FD0551AD-F899-4259-968A-BA5FC568C7F2}" type="presParOf" srcId="{79F051B4-1257-49E3-887C-3A946DEBDFED}" destId="{91CA2AA1-199A-433B-9449-03A29B89BE37}" srcOrd="5" destOrd="0" presId="urn:microsoft.com/office/officeart/2005/8/layout/bProcess4"/>
    <dgm:cxn modelId="{B88D0AC0-8484-4E3C-AB71-C144228BDAA9}" type="presParOf" srcId="{79F051B4-1257-49E3-887C-3A946DEBDFED}" destId="{7831938F-FA95-48B9-BD10-79E652A2C74A}" srcOrd="6" destOrd="0" presId="urn:microsoft.com/office/officeart/2005/8/layout/bProcess4"/>
    <dgm:cxn modelId="{8C67F05C-F704-4B7B-89F4-7BE11BA53ACC}" type="presParOf" srcId="{7831938F-FA95-48B9-BD10-79E652A2C74A}" destId="{2225769D-5AC5-4AFC-B5CD-3EA82A61D6F0}" srcOrd="0" destOrd="0" presId="urn:microsoft.com/office/officeart/2005/8/layout/bProcess4"/>
    <dgm:cxn modelId="{69160419-B799-450C-8D6A-BAF1841510E2}" type="presParOf" srcId="{7831938F-FA95-48B9-BD10-79E652A2C74A}" destId="{E2DE8573-6CB7-4FCB-91C7-C53D607965E4}" srcOrd="1" destOrd="0" presId="urn:microsoft.com/office/officeart/2005/8/layout/bProcess4"/>
    <dgm:cxn modelId="{24E36AC1-46AB-4BE1-9511-73D5ECAF67E9}" type="presParOf" srcId="{79F051B4-1257-49E3-887C-3A946DEBDFED}" destId="{F4A4C2C8-8B66-49C2-9860-35DAAB297C13}" srcOrd="7" destOrd="0" presId="urn:microsoft.com/office/officeart/2005/8/layout/bProcess4"/>
    <dgm:cxn modelId="{BA08186F-D90A-4831-B6E6-6A56BD12EB1D}" type="presParOf" srcId="{79F051B4-1257-49E3-887C-3A946DEBDFED}" destId="{EE37D24A-2633-4993-B743-99DBE2180FB9}" srcOrd="8" destOrd="0" presId="urn:microsoft.com/office/officeart/2005/8/layout/bProcess4"/>
    <dgm:cxn modelId="{18FBFB51-C6D8-4E69-A259-A002DB45B6F7}" type="presParOf" srcId="{EE37D24A-2633-4993-B743-99DBE2180FB9}" destId="{ED35FC13-DF2B-4266-B882-41D959FD0259}" srcOrd="0" destOrd="0" presId="urn:microsoft.com/office/officeart/2005/8/layout/bProcess4"/>
    <dgm:cxn modelId="{6D270DBA-EA13-487B-8C89-85A398069B95}" type="presParOf" srcId="{EE37D24A-2633-4993-B743-99DBE2180FB9}" destId="{A441B112-318E-4D51-A2BC-BB9543CE2FAD}" srcOrd="1" destOrd="0" presId="urn:microsoft.com/office/officeart/2005/8/layout/bProcess4"/>
    <dgm:cxn modelId="{6F44A24A-26FE-415D-BE50-063C88654E22}" type="presParOf" srcId="{79F051B4-1257-49E3-887C-3A946DEBDFED}" destId="{E568F4D5-D869-4435-B774-9E603254AFD6}" srcOrd="9" destOrd="0" presId="urn:microsoft.com/office/officeart/2005/8/layout/bProcess4"/>
    <dgm:cxn modelId="{9F2BCCDC-1327-4AD1-BBAC-622B7AFCB225}" type="presParOf" srcId="{79F051B4-1257-49E3-887C-3A946DEBDFED}" destId="{3697A46F-99A1-433E-B8C7-409BBBE8BFA0}" srcOrd="10" destOrd="0" presId="urn:microsoft.com/office/officeart/2005/8/layout/bProcess4"/>
    <dgm:cxn modelId="{2B319BAF-AB91-4E5E-A7D9-159AA3C1D5EC}" type="presParOf" srcId="{3697A46F-99A1-433E-B8C7-409BBBE8BFA0}" destId="{CC84C10B-E1BB-4B54-AA29-E358575772BD}" srcOrd="0" destOrd="0" presId="urn:microsoft.com/office/officeart/2005/8/layout/bProcess4"/>
    <dgm:cxn modelId="{4FA8D0F6-5BE4-4233-8663-AF37A729C444}" type="presParOf" srcId="{3697A46F-99A1-433E-B8C7-409BBBE8BFA0}" destId="{429155F1-2D92-4343-89B1-5D8F813B9C57}" srcOrd="1" destOrd="0" presId="urn:microsoft.com/office/officeart/2005/8/layout/bProcess4"/>
    <dgm:cxn modelId="{2F63F10E-ED79-466F-9032-9877C0441602}" type="presParOf" srcId="{79F051B4-1257-49E3-887C-3A946DEBDFED}" destId="{6D7AFFFE-3CFE-4AA1-901D-0821343BEE78}" srcOrd="11" destOrd="0" presId="urn:microsoft.com/office/officeart/2005/8/layout/bProcess4"/>
    <dgm:cxn modelId="{88C594D4-6EAA-474C-9E87-D0AFE2EBD57A}" type="presParOf" srcId="{79F051B4-1257-49E3-887C-3A946DEBDFED}" destId="{6BB91BB0-14EE-4A89-AFA6-E3EDDF6132E6}" srcOrd="12" destOrd="0" presId="urn:microsoft.com/office/officeart/2005/8/layout/bProcess4"/>
    <dgm:cxn modelId="{8AFEE1A5-38F7-4FC6-8B91-04CC4A64934A}" type="presParOf" srcId="{6BB91BB0-14EE-4A89-AFA6-E3EDDF6132E6}" destId="{2CFAD667-AB73-464F-8207-EFB4188B7E89}" srcOrd="0" destOrd="0" presId="urn:microsoft.com/office/officeart/2005/8/layout/bProcess4"/>
    <dgm:cxn modelId="{4993C9B0-F342-4A8D-91C1-AD4A153611CF}" type="presParOf" srcId="{6BB91BB0-14EE-4A89-AFA6-E3EDDF6132E6}" destId="{75DCBC21-F4C2-4796-A949-ED41F65CDBC9}" srcOrd="1" destOrd="0" presId="urn:microsoft.com/office/officeart/2005/8/layout/bProcess4"/>
    <dgm:cxn modelId="{EAE25A5B-D9AC-4165-9327-9BF967470938}" type="presParOf" srcId="{79F051B4-1257-49E3-887C-3A946DEBDFED}" destId="{F4DEEC4A-F800-4B7A-B742-08FF89B1F3C0}" srcOrd="13" destOrd="0" presId="urn:microsoft.com/office/officeart/2005/8/layout/bProcess4"/>
    <dgm:cxn modelId="{10F2C33B-C4B7-43C3-B1B6-CE3789D337DC}" type="presParOf" srcId="{79F051B4-1257-49E3-887C-3A946DEBDFED}" destId="{04895D5B-51A4-4C57-A8FC-306902073AAD}" srcOrd="14" destOrd="0" presId="urn:microsoft.com/office/officeart/2005/8/layout/bProcess4"/>
    <dgm:cxn modelId="{BBB093D8-489D-4BE6-88A1-1589D93982E8}" type="presParOf" srcId="{04895D5B-51A4-4C57-A8FC-306902073AAD}" destId="{459C6DB7-F09B-435C-B2BA-8FEA172331F3}" srcOrd="0" destOrd="0" presId="urn:microsoft.com/office/officeart/2005/8/layout/bProcess4"/>
    <dgm:cxn modelId="{7DF065C2-3E60-4AF2-B8A8-11E50B47EA60}" type="presParOf" srcId="{04895D5B-51A4-4C57-A8FC-306902073AAD}" destId="{57BDBE92-C3F2-4D9F-BD0B-E50AF2F24A47}" srcOrd="1" destOrd="0" presId="urn:microsoft.com/office/officeart/2005/8/layout/bProcess4"/>
    <dgm:cxn modelId="{97CB4CA1-BAF7-4FE7-A61F-28E9CA6FFEA3}" type="presParOf" srcId="{79F051B4-1257-49E3-887C-3A946DEBDFED}" destId="{FA0BAD85-DDA0-486C-8BF6-F9C0A7F89A25}" srcOrd="15" destOrd="0" presId="urn:microsoft.com/office/officeart/2005/8/layout/bProcess4"/>
    <dgm:cxn modelId="{8B1B9FD9-2A4C-4AB9-B412-2B4B138EF736}" type="presParOf" srcId="{79F051B4-1257-49E3-887C-3A946DEBDFED}" destId="{AA3B3D0F-C85C-4B64-8783-A2DE055CD5A2}" srcOrd="16" destOrd="0" presId="urn:microsoft.com/office/officeart/2005/8/layout/bProcess4"/>
    <dgm:cxn modelId="{BF32280E-FA66-49C8-B2B4-FA6BBE60C210}" type="presParOf" srcId="{AA3B3D0F-C85C-4B64-8783-A2DE055CD5A2}" destId="{9D4A60C2-5EF1-4AA3-A055-2DB2E7BCF531}" srcOrd="0" destOrd="0" presId="urn:microsoft.com/office/officeart/2005/8/layout/bProcess4"/>
    <dgm:cxn modelId="{45841081-0227-43E3-9387-54A509DA2DBD}" type="presParOf" srcId="{AA3B3D0F-C85C-4B64-8783-A2DE055CD5A2}" destId="{4D948949-F4AC-4D38-AE5D-3CB16B41EBDB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5F02ED7-1F9C-4591-9639-3E8073521DDE}" type="doc">
      <dgm:prSet loTypeId="urn:microsoft.com/office/officeart/2005/8/layout/vList5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13302A2C-24F2-4854-9136-F9FB2E0B365D}">
      <dgm:prSet phldrT="[Text]"/>
      <dgm:spPr/>
      <dgm:t>
        <a:bodyPr/>
        <a:lstStyle/>
        <a:p>
          <a:r>
            <a:rPr lang="cs-CZ" dirty="0">
              <a:solidFill>
                <a:srgbClr val="293D51"/>
              </a:solidFill>
            </a:rPr>
            <a:t>SLYŠET</a:t>
          </a:r>
        </a:p>
      </dgm:t>
    </dgm:pt>
    <dgm:pt modelId="{DC7F8D6A-E3B8-4CAF-84F9-DBD4AF3BAC79}" type="parTrans" cxnId="{0D9776D6-2A51-4E27-B0EC-61EE1BB9CA21}">
      <dgm:prSet/>
      <dgm:spPr/>
      <dgm:t>
        <a:bodyPr/>
        <a:lstStyle/>
        <a:p>
          <a:endParaRPr lang="cs-CZ"/>
        </a:p>
      </dgm:t>
    </dgm:pt>
    <dgm:pt modelId="{7C73B079-CD8C-444F-A018-C859280A52EB}" type="sibTrans" cxnId="{0D9776D6-2A51-4E27-B0EC-61EE1BB9CA21}">
      <dgm:prSet/>
      <dgm:spPr/>
      <dgm:t>
        <a:bodyPr/>
        <a:lstStyle/>
        <a:p>
          <a:endParaRPr lang="cs-CZ"/>
        </a:p>
      </dgm:t>
    </dgm:pt>
    <dgm:pt modelId="{EDC83BBA-A065-463E-B0DE-210D3E5D41EE}">
      <dgm:prSet phldrT="[Text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cs-CZ" dirty="0"/>
            <a:t>Pozvěte svého metodika na jednání SMS, SPOV nebo na jinou akci.</a:t>
          </a:r>
        </a:p>
      </dgm:t>
    </dgm:pt>
    <dgm:pt modelId="{42539D08-F89E-4BB5-9282-6318995C60D3}" type="parTrans" cxnId="{2EFAF745-B4B8-4297-B420-3C7B4490BD98}">
      <dgm:prSet/>
      <dgm:spPr/>
      <dgm:t>
        <a:bodyPr/>
        <a:lstStyle/>
        <a:p>
          <a:endParaRPr lang="cs-CZ"/>
        </a:p>
      </dgm:t>
    </dgm:pt>
    <dgm:pt modelId="{156305A5-F4F6-4AF9-AA18-E06A31C12471}" type="sibTrans" cxnId="{2EFAF745-B4B8-4297-B420-3C7B4490BD98}">
      <dgm:prSet/>
      <dgm:spPr/>
      <dgm:t>
        <a:bodyPr/>
        <a:lstStyle/>
        <a:p>
          <a:endParaRPr lang="cs-CZ"/>
        </a:p>
      </dgm:t>
    </dgm:pt>
    <dgm:pt modelId="{282CABAC-7211-4E4D-969B-7C0F1ECE5763}">
      <dgm:prSet phldrT="[Text]"/>
      <dgm:spPr/>
      <dgm:t>
        <a:bodyPr/>
        <a:lstStyle/>
        <a:p>
          <a:r>
            <a:rPr lang="cs-CZ" dirty="0">
              <a:solidFill>
                <a:srgbClr val="293D51"/>
              </a:solidFill>
            </a:rPr>
            <a:t>VYZKOUŠET</a:t>
          </a:r>
        </a:p>
      </dgm:t>
    </dgm:pt>
    <dgm:pt modelId="{FC29BC60-1DEC-445C-BFB7-307D7BDFCDA0}" type="parTrans" cxnId="{1A407D21-6FA6-4B98-B2F2-7CB1A6D0B47D}">
      <dgm:prSet/>
      <dgm:spPr/>
      <dgm:t>
        <a:bodyPr/>
        <a:lstStyle/>
        <a:p>
          <a:endParaRPr lang="cs-CZ"/>
        </a:p>
      </dgm:t>
    </dgm:pt>
    <dgm:pt modelId="{A1592CFC-A4BC-4B50-B953-E5076F96B947}" type="sibTrans" cxnId="{1A407D21-6FA6-4B98-B2F2-7CB1A6D0B47D}">
      <dgm:prSet/>
      <dgm:spPr/>
      <dgm:t>
        <a:bodyPr/>
        <a:lstStyle/>
        <a:p>
          <a:endParaRPr lang="cs-CZ"/>
        </a:p>
      </dgm:t>
    </dgm:pt>
    <dgm:pt modelId="{F602CE6B-89AB-4D8C-AD70-2CC52A1B6665}">
      <dgm:prSet phldrT="[Text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cs-CZ" dirty="0"/>
            <a:t>Navštivte v Týdnu knihoven svou knihovnu a vyzkoušejte si práci v knihovně. Zapojte se do komunitních akcí, pasujte děti na čtenáře, křtěte nebo předčítejte knihy, hovořte s obyvateli obce. </a:t>
          </a:r>
        </a:p>
      </dgm:t>
    </dgm:pt>
    <dgm:pt modelId="{913C1501-7A2F-4870-A1E3-9CA7883AB621}" type="parTrans" cxnId="{B35E9394-E971-43BB-A66F-E77C93E42FAC}">
      <dgm:prSet/>
      <dgm:spPr/>
      <dgm:t>
        <a:bodyPr/>
        <a:lstStyle/>
        <a:p>
          <a:endParaRPr lang="cs-CZ"/>
        </a:p>
      </dgm:t>
    </dgm:pt>
    <dgm:pt modelId="{F5DD6EEA-1CE1-46AC-97A6-E2C5C42F3B2F}" type="sibTrans" cxnId="{B35E9394-E971-43BB-A66F-E77C93E42FAC}">
      <dgm:prSet/>
      <dgm:spPr/>
      <dgm:t>
        <a:bodyPr/>
        <a:lstStyle/>
        <a:p>
          <a:endParaRPr lang="cs-CZ"/>
        </a:p>
      </dgm:t>
    </dgm:pt>
    <dgm:pt modelId="{0231153C-FDE0-4019-8678-8194E0F794BC}">
      <dgm:prSet phldrT="[Text]"/>
      <dgm:spPr/>
      <dgm:t>
        <a:bodyPr/>
        <a:lstStyle/>
        <a:p>
          <a:r>
            <a:rPr lang="cs-CZ" dirty="0">
              <a:solidFill>
                <a:srgbClr val="293D51"/>
              </a:solidFill>
            </a:rPr>
            <a:t>PORADIT</a:t>
          </a:r>
        </a:p>
      </dgm:t>
    </dgm:pt>
    <dgm:pt modelId="{A4A482BE-E4FB-4567-BA22-3CE640D42122}" type="parTrans" cxnId="{C06D30E9-E7D8-4DC0-AC7D-8F573B3F5CEC}">
      <dgm:prSet/>
      <dgm:spPr/>
      <dgm:t>
        <a:bodyPr/>
        <a:lstStyle/>
        <a:p>
          <a:endParaRPr lang="cs-CZ"/>
        </a:p>
      </dgm:t>
    </dgm:pt>
    <dgm:pt modelId="{5B603CBE-27D2-4A57-909D-AA54AC8552AE}" type="sibTrans" cxnId="{C06D30E9-E7D8-4DC0-AC7D-8F573B3F5CEC}">
      <dgm:prSet/>
      <dgm:spPr/>
      <dgm:t>
        <a:bodyPr/>
        <a:lstStyle/>
        <a:p>
          <a:endParaRPr lang="cs-CZ"/>
        </a:p>
      </dgm:t>
    </dgm:pt>
    <dgm:pt modelId="{A8B7474B-7E63-41F0-89C4-1B6263BDA5F7}">
      <dgm:prSet phldrT="[Text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cs-CZ" dirty="0"/>
            <a:t>Obraťte se na svého krajského metodika a chtějte po něm informace, doporučení nebo odkaz, kde hledat dál. </a:t>
          </a:r>
        </a:p>
      </dgm:t>
    </dgm:pt>
    <dgm:pt modelId="{8953A157-BF0A-4E68-BAD6-A9C87E89B6A0}" type="parTrans" cxnId="{584BC8DC-494B-49BC-A108-190A7320DCAC}">
      <dgm:prSet/>
      <dgm:spPr/>
      <dgm:t>
        <a:bodyPr/>
        <a:lstStyle/>
        <a:p>
          <a:endParaRPr lang="cs-CZ"/>
        </a:p>
      </dgm:t>
    </dgm:pt>
    <dgm:pt modelId="{304C4F5F-2B82-4930-B324-44955DEA6F66}" type="sibTrans" cxnId="{584BC8DC-494B-49BC-A108-190A7320DCAC}">
      <dgm:prSet/>
      <dgm:spPr/>
      <dgm:t>
        <a:bodyPr/>
        <a:lstStyle/>
        <a:p>
          <a:endParaRPr lang="cs-CZ"/>
        </a:p>
      </dgm:t>
    </dgm:pt>
    <dgm:pt modelId="{916420CD-3541-46C1-B095-CA27641DB135}">
      <dgm:prSet phldrT="[Text]"/>
      <dgm:spPr/>
      <dgm:t>
        <a:bodyPr/>
        <a:lstStyle/>
        <a:p>
          <a:r>
            <a:rPr lang="cs-CZ" dirty="0">
              <a:solidFill>
                <a:srgbClr val="293D51"/>
              </a:solidFill>
            </a:rPr>
            <a:t>VIDĚT</a:t>
          </a:r>
        </a:p>
      </dgm:t>
    </dgm:pt>
    <dgm:pt modelId="{E34DD326-B4DB-48A1-A8A8-C9127D0B7387}" type="parTrans" cxnId="{6205ADCE-239E-41DA-B227-1C6C37D4686B}">
      <dgm:prSet/>
      <dgm:spPr/>
      <dgm:t>
        <a:bodyPr/>
        <a:lstStyle/>
        <a:p>
          <a:endParaRPr lang="cs-CZ"/>
        </a:p>
      </dgm:t>
    </dgm:pt>
    <dgm:pt modelId="{EE76414E-C3E5-4070-B78A-AAA6A9903AB8}" type="sibTrans" cxnId="{6205ADCE-239E-41DA-B227-1C6C37D4686B}">
      <dgm:prSet/>
      <dgm:spPr/>
      <dgm:t>
        <a:bodyPr/>
        <a:lstStyle/>
        <a:p>
          <a:endParaRPr lang="cs-CZ"/>
        </a:p>
      </dgm:t>
    </dgm:pt>
    <dgm:pt modelId="{F7B36AC3-F796-40B0-9BFA-70EFFAD99767}">
      <dgm:prSet phldrT="[Text]"/>
      <dgm:spPr/>
      <dgm:t>
        <a:bodyPr/>
        <a:lstStyle/>
        <a:p>
          <a:endParaRPr lang="cs-CZ" dirty="0"/>
        </a:p>
      </dgm:t>
    </dgm:pt>
    <dgm:pt modelId="{B94F26DD-EA79-40CF-B985-E7201D705EBE}" type="parTrans" cxnId="{2A81DAFF-AA18-44B6-A2E6-260B0B7066A9}">
      <dgm:prSet/>
      <dgm:spPr/>
      <dgm:t>
        <a:bodyPr/>
        <a:lstStyle/>
        <a:p>
          <a:endParaRPr lang="cs-CZ"/>
        </a:p>
      </dgm:t>
    </dgm:pt>
    <dgm:pt modelId="{B1272B8E-50A8-4401-B93F-C2DF3B45AF54}" type="sibTrans" cxnId="{2A81DAFF-AA18-44B6-A2E6-260B0B7066A9}">
      <dgm:prSet/>
      <dgm:spPr/>
      <dgm:t>
        <a:bodyPr/>
        <a:lstStyle/>
        <a:p>
          <a:endParaRPr lang="cs-CZ"/>
        </a:p>
      </dgm:t>
    </dgm:pt>
    <dgm:pt modelId="{90798ED4-A01A-4D60-9A2A-EFE4C91F1465}">
      <dgm:prSet/>
      <dgm:spPr/>
      <dgm:t>
        <a:bodyPr/>
        <a:lstStyle/>
        <a:p>
          <a:r>
            <a:rPr lang="cs-CZ" dirty="0"/>
            <a:t>Navštivte některou z konferencí nebo seminář organizovaný knihovnou.</a:t>
          </a:r>
        </a:p>
      </dgm:t>
    </dgm:pt>
    <dgm:pt modelId="{9AA31DC7-C5C3-46DC-8617-405569BA2E6D}" type="parTrans" cxnId="{FE9D8F4D-67F8-4735-9587-AAB250841C59}">
      <dgm:prSet/>
      <dgm:spPr/>
      <dgm:t>
        <a:bodyPr/>
        <a:lstStyle/>
        <a:p>
          <a:endParaRPr lang="cs-CZ"/>
        </a:p>
      </dgm:t>
    </dgm:pt>
    <dgm:pt modelId="{882629D7-5F08-475E-B4A2-D111D9665CAC}" type="sibTrans" cxnId="{FE9D8F4D-67F8-4735-9587-AAB250841C59}">
      <dgm:prSet/>
      <dgm:spPr/>
      <dgm:t>
        <a:bodyPr/>
        <a:lstStyle/>
        <a:p>
          <a:endParaRPr lang="cs-CZ"/>
        </a:p>
      </dgm:t>
    </dgm:pt>
    <dgm:pt modelId="{0C1C5BEE-7B15-43BD-B0EC-E83922F5F8EC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cs-CZ" dirty="0"/>
            <a:t>Krajské knihovny a jejich metodická centra vám mohou zprostředkovat ukázky dobrých knihoven přímo v terénu. Domluvte si návštěvu těch nejlepších knihoven v kraji.</a:t>
          </a:r>
        </a:p>
      </dgm:t>
    </dgm:pt>
    <dgm:pt modelId="{40102FD0-61BB-414C-AF01-0921648F5743}" type="parTrans" cxnId="{D69C0889-512F-41B5-8C49-19E981591817}">
      <dgm:prSet/>
      <dgm:spPr/>
      <dgm:t>
        <a:bodyPr/>
        <a:lstStyle/>
        <a:p>
          <a:endParaRPr lang="cs-CZ"/>
        </a:p>
      </dgm:t>
    </dgm:pt>
    <dgm:pt modelId="{5270BCC2-F2F4-4968-BE8B-654E450292A1}" type="sibTrans" cxnId="{D69C0889-512F-41B5-8C49-19E981591817}">
      <dgm:prSet/>
      <dgm:spPr/>
      <dgm:t>
        <a:bodyPr/>
        <a:lstStyle/>
        <a:p>
          <a:endParaRPr lang="cs-CZ"/>
        </a:p>
      </dgm:t>
    </dgm:pt>
    <dgm:pt modelId="{5C9A2945-799C-4412-B8A0-B33E40883E77}" type="pres">
      <dgm:prSet presAssocID="{A5F02ED7-1F9C-4591-9639-3E8073521DDE}" presName="Name0" presStyleCnt="0">
        <dgm:presLayoutVars>
          <dgm:dir/>
          <dgm:animLvl val="lvl"/>
          <dgm:resizeHandles val="exact"/>
        </dgm:presLayoutVars>
      </dgm:prSet>
      <dgm:spPr/>
    </dgm:pt>
    <dgm:pt modelId="{2D156E68-519D-4998-B2AA-857D25025EAB}" type="pres">
      <dgm:prSet presAssocID="{13302A2C-24F2-4854-9136-F9FB2E0B365D}" presName="linNode" presStyleCnt="0"/>
      <dgm:spPr/>
    </dgm:pt>
    <dgm:pt modelId="{DE4BCA2D-15E8-4095-9D4B-76709B278DA9}" type="pres">
      <dgm:prSet presAssocID="{13302A2C-24F2-4854-9136-F9FB2E0B365D}" presName="parentText" presStyleLbl="node1" presStyleIdx="0" presStyleCnt="4" custScaleX="82516">
        <dgm:presLayoutVars>
          <dgm:chMax val="1"/>
          <dgm:bulletEnabled val="1"/>
        </dgm:presLayoutVars>
      </dgm:prSet>
      <dgm:spPr/>
    </dgm:pt>
    <dgm:pt modelId="{50A3E7F9-AB6E-4165-B13A-9B495FC1D29A}" type="pres">
      <dgm:prSet presAssocID="{13302A2C-24F2-4854-9136-F9FB2E0B365D}" presName="descendantText" presStyleLbl="alignAccFollowNode1" presStyleIdx="0" presStyleCnt="4">
        <dgm:presLayoutVars>
          <dgm:bulletEnabled val="1"/>
        </dgm:presLayoutVars>
      </dgm:prSet>
      <dgm:spPr/>
    </dgm:pt>
    <dgm:pt modelId="{5EE5806E-6306-4314-88CE-1F111CB20572}" type="pres">
      <dgm:prSet presAssocID="{7C73B079-CD8C-444F-A018-C859280A52EB}" presName="sp" presStyleCnt="0"/>
      <dgm:spPr/>
    </dgm:pt>
    <dgm:pt modelId="{A6429886-E0AA-4BEA-8EE0-AB082CF4A180}" type="pres">
      <dgm:prSet presAssocID="{282CABAC-7211-4E4D-969B-7C0F1ECE5763}" presName="linNode" presStyleCnt="0"/>
      <dgm:spPr/>
    </dgm:pt>
    <dgm:pt modelId="{038F98F1-4FE5-4F89-BC70-ED53535AE36D}" type="pres">
      <dgm:prSet presAssocID="{282CABAC-7211-4E4D-969B-7C0F1ECE5763}" presName="parentText" presStyleLbl="node1" presStyleIdx="1" presStyleCnt="4" custScaleX="82516">
        <dgm:presLayoutVars>
          <dgm:chMax val="1"/>
          <dgm:bulletEnabled val="1"/>
        </dgm:presLayoutVars>
      </dgm:prSet>
      <dgm:spPr/>
    </dgm:pt>
    <dgm:pt modelId="{9D68453B-4AE3-4F0B-88C1-50B156D1C2F9}" type="pres">
      <dgm:prSet presAssocID="{282CABAC-7211-4E4D-969B-7C0F1ECE5763}" presName="descendantText" presStyleLbl="alignAccFollowNode1" presStyleIdx="1" presStyleCnt="4">
        <dgm:presLayoutVars>
          <dgm:bulletEnabled val="1"/>
        </dgm:presLayoutVars>
      </dgm:prSet>
      <dgm:spPr/>
    </dgm:pt>
    <dgm:pt modelId="{01768E99-02F1-4C59-BF56-3C77C3EDA65D}" type="pres">
      <dgm:prSet presAssocID="{A1592CFC-A4BC-4B50-B953-E5076F96B947}" presName="sp" presStyleCnt="0"/>
      <dgm:spPr/>
    </dgm:pt>
    <dgm:pt modelId="{A1DB956D-99C4-458F-B645-B7CA0E0D6F23}" type="pres">
      <dgm:prSet presAssocID="{916420CD-3541-46C1-B095-CA27641DB135}" presName="linNode" presStyleCnt="0"/>
      <dgm:spPr/>
    </dgm:pt>
    <dgm:pt modelId="{B6B960B0-6420-4D43-A232-1991570C2333}" type="pres">
      <dgm:prSet presAssocID="{916420CD-3541-46C1-B095-CA27641DB135}" presName="parentText" presStyleLbl="node1" presStyleIdx="2" presStyleCnt="4" custScaleX="82516">
        <dgm:presLayoutVars>
          <dgm:chMax val="1"/>
          <dgm:bulletEnabled val="1"/>
        </dgm:presLayoutVars>
      </dgm:prSet>
      <dgm:spPr/>
    </dgm:pt>
    <dgm:pt modelId="{EC39DFBA-FAB7-4E50-8F39-9A249502582A}" type="pres">
      <dgm:prSet presAssocID="{916420CD-3541-46C1-B095-CA27641DB135}" presName="descendantText" presStyleLbl="alignAccFollowNode1" presStyleIdx="2" presStyleCnt="4">
        <dgm:presLayoutVars>
          <dgm:bulletEnabled val="1"/>
        </dgm:presLayoutVars>
      </dgm:prSet>
      <dgm:spPr/>
    </dgm:pt>
    <dgm:pt modelId="{113D8E65-FB28-4879-A97E-033C02A28D3C}" type="pres">
      <dgm:prSet presAssocID="{EE76414E-C3E5-4070-B78A-AAA6A9903AB8}" presName="sp" presStyleCnt="0"/>
      <dgm:spPr/>
    </dgm:pt>
    <dgm:pt modelId="{D2E62E4B-11A6-41D3-A0B3-48E7FA4CC0A0}" type="pres">
      <dgm:prSet presAssocID="{0231153C-FDE0-4019-8678-8194E0F794BC}" presName="linNode" presStyleCnt="0"/>
      <dgm:spPr/>
    </dgm:pt>
    <dgm:pt modelId="{A175DD50-24A3-4915-AE07-D2FECCFCD728}" type="pres">
      <dgm:prSet presAssocID="{0231153C-FDE0-4019-8678-8194E0F794BC}" presName="parentText" presStyleLbl="node1" presStyleIdx="3" presStyleCnt="4" custScaleX="82516">
        <dgm:presLayoutVars>
          <dgm:chMax val="1"/>
          <dgm:bulletEnabled val="1"/>
        </dgm:presLayoutVars>
      </dgm:prSet>
      <dgm:spPr/>
    </dgm:pt>
    <dgm:pt modelId="{67740FEF-0564-4F23-8304-CCB908F11A69}" type="pres">
      <dgm:prSet presAssocID="{0231153C-FDE0-4019-8678-8194E0F794BC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A1A49202-1DCA-4385-ADB8-28249019A406}" type="presOf" srcId="{0C1C5BEE-7B15-43BD-B0EC-E83922F5F8EC}" destId="{EC39DFBA-FAB7-4E50-8F39-9A249502582A}" srcOrd="0" destOrd="1" presId="urn:microsoft.com/office/officeart/2005/8/layout/vList5"/>
    <dgm:cxn modelId="{E194E106-0C50-43C7-87A5-7170F14B2F0C}" type="presOf" srcId="{F602CE6B-89AB-4D8C-AD70-2CC52A1B6665}" destId="{9D68453B-4AE3-4F0B-88C1-50B156D1C2F9}" srcOrd="0" destOrd="0" presId="urn:microsoft.com/office/officeart/2005/8/layout/vList5"/>
    <dgm:cxn modelId="{0D4B2C1C-4730-4655-8DD2-48107B3559B3}" type="presOf" srcId="{13302A2C-24F2-4854-9136-F9FB2E0B365D}" destId="{DE4BCA2D-15E8-4095-9D4B-76709B278DA9}" srcOrd="0" destOrd="0" presId="urn:microsoft.com/office/officeart/2005/8/layout/vList5"/>
    <dgm:cxn modelId="{85AA2B1D-CDAA-46F2-84A7-78586E9DF15E}" type="presOf" srcId="{A5F02ED7-1F9C-4591-9639-3E8073521DDE}" destId="{5C9A2945-799C-4412-B8A0-B33E40883E77}" srcOrd="0" destOrd="0" presId="urn:microsoft.com/office/officeart/2005/8/layout/vList5"/>
    <dgm:cxn modelId="{1A407D21-6FA6-4B98-B2F2-7CB1A6D0B47D}" srcId="{A5F02ED7-1F9C-4591-9639-3E8073521DDE}" destId="{282CABAC-7211-4E4D-969B-7C0F1ECE5763}" srcOrd="1" destOrd="0" parTransId="{FC29BC60-1DEC-445C-BFB7-307D7BDFCDA0}" sibTransId="{A1592CFC-A4BC-4B50-B953-E5076F96B947}"/>
    <dgm:cxn modelId="{09A4C82B-1BFB-4ABD-92AA-780F93E5E257}" type="presOf" srcId="{90798ED4-A01A-4D60-9A2A-EFE4C91F1465}" destId="{50A3E7F9-AB6E-4165-B13A-9B495FC1D29A}" srcOrd="0" destOrd="1" presId="urn:microsoft.com/office/officeart/2005/8/layout/vList5"/>
    <dgm:cxn modelId="{D344692E-CE32-48BC-8364-042AA9F91CF3}" type="presOf" srcId="{0231153C-FDE0-4019-8678-8194E0F794BC}" destId="{A175DD50-24A3-4915-AE07-D2FECCFCD728}" srcOrd="0" destOrd="0" presId="urn:microsoft.com/office/officeart/2005/8/layout/vList5"/>
    <dgm:cxn modelId="{2EFAF745-B4B8-4297-B420-3C7B4490BD98}" srcId="{13302A2C-24F2-4854-9136-F9FB2E0B365D}" destId="{EDC83BBA-A065-463E-B0DE-210D3E5D41EE}" srcOrd="0" destOrd="0" parTransId="{42539D08-F89E-4BB5-9282-6318995C60D3}" sibTransId="{156305A5-F4F6-4AF9-AA18-E06A31C12471}"/>
    <dgm:cxn modelId="{4612E366-21D7-4E5A-BB97-93C0123CB982}" type="presOf" srcId="{A8B7474B-7E63-41F0-89C4-1B6263BDA5F7}" destId="{67740FEF-0564-4F23-8304-CCB908F11A69}" srcOrd="0" destOrd="0" presId="urn:microsoft.com/office/officeart/2005/8/layout/vList5"/>
    <dgm:cxn modelId="{FE9D8F4D-67F8-4735-9587-AAB250841C59}" srcId="{13302A2C-24F2-4854-9136-F9FB2E0B365D}" destId="{90798ED4-A01A-4D60-9A2A-EFE4C91F1465}" srcOrd="1" destOrd="0" parTransId="{9AA31DC7-C5C3-46DC-8617-405569BA2E6D}" sibTransId="{882629D7-5F08-475E-B4A2-D111D9665CAC}"/>
    <dgm:cxn modelId="{6B512D85-B876-472F-937A-A521F7DAA60D}" type="presOf" srcId="{282CABAC-7211-4E4D-969B-7C0F1ECE5763}" destId="{038F98F1-4FE5-4F89-BC70-ED53535AE36D}" srcOrd="0" destOrd="0" presId="urn:microsoft.com/office/officeart/2005/8/layout/vList5"/>
    <dgm:cxn modelId="{D69C0889-512F-41B5-8C49-19E981591817}" srcId="{916420CD-3541-46C1-B095-CA27641DB135}" destId="{0C1C5BEE-7B15-43BD-B0EC-E83922F5F8EC}" srcOrd="1" destOrd="0" parTransId="{40102FD0-61BB-414C-AF01-0921648F5743}" sibTransId="{5270BCC2-F2F4-4968-BE8B-654E450292A1}"/>
    <dgm:cxn modelId="{B35E9394-E971-43BB-A66F-E77C93E42FAC}" srcId="{282CABAC-7211-4E4D-969B-7C0F1ECE5763}" destId="{F602CE6B-89AB-4D8C-AD70-2CC52A1B6665}" srcOrd="0" destOrd="0" parTransId="{913C1501-7A2F-4870-A1E3-9CA7883AB621}" sibTransId="{F5DD6EEA-1CE1-46AC-97A6-E2C5C42F3B2F}"/>
    <dgm:cxn modelId="{6205ADCE-239E-41DA-B227-1C6C37D4686B}" srcId="{A5F02ED7-1F9C-4591-9639-3E8073521DDE}" destId="{916420CD-3541-46C1-B095-CA27641DB135}" srcOrd="2" destOrd="0" parTransId="{E34DD326-B4DB-48A1-A8A8-C9127D0B7387}" sibTransId="{EE76414E-C3E5-4070-B78A-AAA6A9903AB8}"/>
    <dgm:cxn modelId="{36B2CAD4-ABAB-4CD0-973C-322D78B02082}" type="presOf" srcId="{916420CD-3541-46C1-B095-CA27641DB135}" destId="{B6B960B0-6420-4D43-A232-1991570C2333}" srcOrd="0" destOrd="0" presId="urn:microsoft.com/office/officeart/2005/8/layout/vList5"/>
    <dgm:cxn modelId="{0D9776D6-2A51-4E27-B0EC-61EE1BB9CA21}" srcId="{A5F02ED7-1F9C-4591-9639-3E8073521DDE}" destId="{13302A2C-24F2-4854-9136-F9FB2E0B365D}" srcOrd="0" destOrd="0" parTransId="{DC7F8D6A-E3B8-4CAF-84F9-DBD4AF3BAC79}" sibTransId="{7C73B079-CD8C-444F-A018-C859280A52EB}"/>
    <dgm:cxn modelId="{584BC8DC-494B-49BC-A108-190A7320DCAC}" srcId="{0231153C-FDE0-4019-8678-8194E0F794BC}" destId="{A8B7474B-7E63-41F0-89C4-1B6263BDA5F7}" srcOrd="0" destOrd="0" parTransId="{8953A157-BF0A-4E68-BAD6-A9C87E89B6A0}" sibTransId="{304C4F5F-2B82-4930-B324-44955DEA6F66}"/>
    <dgm:cxn modelId="{AA23E0E1-95C1-4ABA-BC85-67725F13EBBF}" type="presOf" srcId="{EDC83BBA-A065-463E-B0DE-210D3E5D41EE}" destId="{50A3E7F9-AB6E-4165-B13A-9B495FC1D29A}" srcOrd="0" destOrd="0" presId="urn:microsoft.com/office/officeart/2005/8/layout/vList5"/>
    <dgm:cxn modelId="{C06D30E9-E7D8-4DC0-AC7D-8F573B3F5CEC}" srcId="{A5F02ED7-1F9C-4591-9639-3E8073521DDE}" destId="{0231153C-FDE0-4019-8678-8194E0F794BC}" srcOrd="3" destOrd="0" parTransId="{A4A482BE-E4FB-4567-BA22-3CE640D42122}" sibTransId="{5B603CBE-27D2-4A57-909D-AA54AC8552AE}"/>
    <dgm:cxn modelId="{70F9B5F5-AF74-4EEE-8653-B2CAF07B462D}" type="presOf" srcId="{F7B36AC3-F796-40B0-9BFA-70EFFAD99767}" destId="{EC39DFBA-FAB7-4E50-8F39-9A249502582A}" srcOrd="0" destOrd="0" presId="urn:microsoft.com/office/officeart/2005/8/layout/vList5"/>
    <dgm:cxn modelId="{2A81DAFF-AA18-44B6-A2E6-260B0B7066A9}" srcId="{916420CD-3541-46C1-B095-CA27641DB135}" destId="{F7B36AC3-F796-40B0-9BFA-70EFFAD99767}" srcOrd="0" destOrd="0" parTransId="{B94F26DD-EA79-40CF-B985-E7201D705EBE}" sibTransId="{B1272B8E-50A8-4401-B93F-C2DF3B45AF54}"/>
    <dgm:cxn modelId="{4A5818B1-C8AC-4BC5-86AE-DC7D972FCE99}" type="presParOf" srcId="{5C9A2945-799C-4412-B8A0-B33E40883E77}" destId="{2D156E68-519D-4998-B2AA-857D25025EAB}" srcOrd="0" destOrd="0" presId="urn:microsoft.com/office/officeart/2005/8/layout/vList5"/>
    <dgm:cxn modelId="{5A92523C-5811-436B-9FCA-21284387EA57}" type="presParOf" srcId="{2D156E68-519D-4998-B2AA-857D25025EAB}" destId="{DE4BCA2D-15E8-4095-9D4B-76709B278DA9}" srcOrd="0" destOrd="0" presId="urn:microsoft.com/office/officeart/2005/8/layout/vList5"/>
    <dgm:cxn modelId="{3851F520-3C4E-4979-A3B3-DC640CEA68ED}" type="presParOf" srcId="{2D156E68-519D-4998-B2AA-857D25025EAB}" destId="{50A3E7F9-AB6E-4165-B13A-9B495FC1D29A}" srcOrd="1" destOrd="0" presId="urn:microsoft.com/office/officeart/2005/8/layout/vList5"/>
    <dgm:cxn modelId="{DF9B3072-379B-40C1-A1E1-C3C1064B4020}" type="presParOf" srcId="{5C9A2945-799C-4412-B8A0-B33E40883E77}" destId="{5EE5806E-6306-4314-88CE-1F111CB20572}" srcOrd="1" destOrd="0" presId="urn:microsoft.com/office/officeart/2005/8/layout/vList5"/>
    <dgm:cxn modelId="{0B45E5B4-5A5B-476B-9929-8A85501A4AB7}" type="presParOf" srcId="{5C9A2945-799C-4412-B8A0-B33E40883E77}" destId="{A6429886-E0AA-4BEA-8EE0-AB082CF4A180}" srcOrd="2" destOrd="0" presId="urn:microsoft.com/office/officeart/2005/8/layout/vList5"/>
    <dgm:cxn modelId="{7BEF7AC8-9560-4911-B86C-785F47DE50FB}" type="presParOf" srcId="{A6429886-E0AA-4BEA-8EE0-AB082CF4A180}" destId="{038F98F1-4FE5-4F89-BC70-ED53535AE36D}" srcOrd="0" destOrd="0" presId="urn:microsoft.com/office/officeart/2005/8/layout/vList5"/>
    <dgm:cxn modelId="{E3B5059F-0812-4E40-AFC0-5FE091A6877E}" type="presParOf" srcId="{A6429886-E0AA-4BEA-8EE0-AB082CF4A180}" destId="{9D68453B-4AE3-4F0B-88C1-50B156D1C2F9}" srcOrd="1" destOrd="0" presId="urn:microsoft.com/office/officeart/2005/8/layout/vList5"/>
    <dgm:cxn modelId="{E6BFD679-3E8F-4F00-8619-1D75044D3417}" type="presParOf" srcId="{5C9A2945-799C-4412-B8A0-B33E40883E77}" destId="{01768E99-02F1-4C59-BF56-3C77C3EDA65D}" srcOrd="3" destOrd="0" presId="urn:microsoft.com/office/officeart/2005/8/layout/vList5"/>
    <dgm:cxn modelId="{AD1CC823-9273-4651-9B76-A271EB271E13}" type="presParOf" srcId="{5C9A2945-799C-4412-B8A0-B33E40883E77}" destId="{A1DB956D-99C4-458F-B645-B7CA0E0D6F23}" srcOrd="4" destOrd="0" presId="urn:microsoft.com/office/officeart/2005/8/layout/vList5"/>
    <dgm:cxn modelId="{54D6D6C1-BA80-4F9D-A818-1D8F19CB93E6}" type="presParOf" srcId="{A1DB956D-99C4-458F-B645-B7CA0E0D6F23}" destId="{B6B960B0-6420-4D43-A232-1991570C2333}" srcOrd="0" destOrd="0" presId="urn:microsoft.com/office/officeart/2005/8/layout/vList5"/>
    <dgm:cxn modelId="{E05ECDC9-EDF2-42FB-A4D1-1D5D23335F88}" type="presParOf" srcId="{A1DB956D-99C4-458F-B645-B7CA0E0D6F23}" destId="{EC39DFBA-FAB7-4E50-8F39-9A249502582A}" srcOrd="1" destOrd="0" presId="urn:microsoft.com/office/officeart/2005/8/layout/vList5"/>
    <dgm:cxn modelId="{08D7FA36-F08A-4914-AE18-EDC59C5C06E9}" type="presParOf" srcId="{5C9A2945-799C-4412-B8A0-B33E40883E77}" destId="{113D8E65-FB28-4879-A97E-033C02A28D3C}" srcOrd="5" destOrd="0" presId="urn:microsoft.com/office/officeart/2005/8/layout/vList5"/>
    <dgm:cxn modelId="{DFEA2C90-BA7C-469C-A5CA-30220B6689B8}" type="presParOf" srcId="{5C9A2945-799C-4412-B8A0-B33E40883E77}" destId="{D2E62E4B-11A6-41D3-A0B3-48E7FA4CC0A0}" srcOrd="6" destOrd="0" presId="urn:microsoft.com/office/officeart/2005/8/layout/vList5"/>
    <dgm:cxn modelId="{783E7B48-60B7-4959-A9E9-A7E6BBDC1BAA}" type="presParOf" srcId="{D2E62E4B-11A6-41D3-A0B3-48E7FA4CC0A0}" destId="{A175DD50-24A3-4915-AE07-D2FECCFCD728}" srcOrd="0" destOrd="0" presId="urn:microsoft.com/office/officeart/2005/8/layout/vList5"/>
    <dgm:cxn modelId="{DF2AC162-E549-4B34-8A66-DC88C4B14B1F}" type="presParOf" srcId="{D2E62E4B-11A6-41D3-A0B3-48E7FA4CC0A0}" destId="{67740FEF-0564-4F23-8304-CCB908F11A6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39F91C-FCFB-4327-B0D4-91911275374A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DF31476-06CA-4443-B62E-026343E7D485}">
      <dgm:prSet/>
      <dgm:spPr/>
      <dgm:t>
        <a:bodyPr/>
        <a:lstStyle/>
        <a:p>
          <a:r>
            <a:rPr lang="cs-CZ" dirty="0"/>
            <a:t>FYZICKÉ MÍSTO</a:t>
          </a:r>
        </a:p>
      </dgm:t>
    </dgm:pt>
    <dgm:pt modelId="{307F0C70-9FC1-4B46-8814-A6FEAB262A7D}" type="parTrans" cxnId="{D056D9C1-5567-4818-AFE0-D26E842C22F8}">
      <dgm:prSet/>
      <dgm:spPr/>
      <dgm:t>
        <a:bodyPr/>
        <a:lstStyle/>
        <a:p>
          <a:endParaRPr lang="cs-CZ"/>
        </a:p>
      </dgm:t>
    </dgm:pt>
    <dgm:pt modelId="{C770E469-64CF-4953-ABE6-B699702355C0}" type="sibTrans" cxnId="{D056D9C1-5567-4818-AFE0-D26E842C22F8}">
      <dgm:prSet/>
      <dgm:spPr/>
      <dgm:t>
        <a:bodyPr/>
        <a:lstStyle/>
        <a:p>
          <a:endParaRPr lang="cs-CZ"/>
        </a:p>
      </dgm:t>
    </dgm:pt>
    <dgm:pt modelId="{DE38FE41-FD80-4911-9807-04F5DEC8423D}" type="pres">
      <dgm:prSet presAssocID="{4039F91C-FCFB-4327-B0D4-91911275374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B5B8C7C-F187-42DE-A4AB-8F43926CBDC6}" type="pres">
      <dgm:prSet presAssocID="{2DF31476-06CA-4443-B62E-026343E7D485}" presName="root" presStyleCnt="0"/>
      <dgm:spPr/>
    </dgm:pt>
    <dgm:pt modelId="{84184117-186D-482C-A4E1-23C515A4D6D4}" type="pres">
      <dgm:prSet presAssocID="{2DF31476-06CA-4443-B62E-026343E7D485}" presName="rootComposite" presStyleCnt="0"/>
      <dgm:spPr/>
    </dgm:pt>
    <dgm:pt modelId="{2F251B6E-037D-4101-8001-AD9802B9760F}" type="pres">
      <dgm:prSet presAssocID="{2DF31476-06CA-4443-B62E-026343E7D485}" presName="rootText" presStyleLbl="node1" presStyleIdx="0" presStyleCnt="1"/>
      <dgm:spPr/>
    </dgm:pt>
    <dgm:pt modelId="{DFC805DB-CD2A-42CA-B055-95EE662E3A8D}" type="pres">
      <dgm:prSet presAssocID="{2DF31476-06CA-4443-B62E-026343E7D485}" presName="rootConnector" presStyleLbl="node1" presStyleIdx="0" presStyleCnt="1"/>
      <dgm:spPr/>
    </dgm:pt>
    <dgm:pt modelId="{2AABD9B6-7AD3-4009-9B7B-0E20DB25EB65}" type="pres">
      <dgm:prSet presAssocID="{2DF31476-06CA-4443-B62E-026343E7D485}" presName="childShape" presStyleCnt="0"/>
      <dgm:spPr/>
    </dgm:pt>
  </dgm:ptLst>
  <dgm:cxnLst>
    <dgm:cxn modelId="{D2DE4121-BD51-4743-BD6E-87E9CA502BD6}" type="presOf" srcId="{2DF31476-06CA-4443-B62E-026343E7D485}" destId="{DFC805DB-CD2A-42CA-B055-95EE662E3A8D}" srcOrd="1" destOrd="0" presId="urn:microsoft.com/office/officeart/2005/8/layout/hierarchy3"/>
    <dgm:cxn modelId="{D056D9C1-5567-4818-AFE0-D26E842C22F8}" srcId="{4039F91C-FCFB-4327-B0D4-91911275374A}" destId="{2DF31476-06CA-4443-B62E-026343E7D485}" srcOrd="0" destOrd="0" parTransId="{307F0C70-9FC1-4B46-8814-A6FEAB262A7D}" sibTransId="{C770E469-64CF-4953-ABE6-B699702355C0}"/>
    <dgm:cxn modelId="{97A16AE6-DD95-4BFF-9E73-6ABB7EA84CFF}" type="presOf" srcId="{4039F91C-FCFB-4327-B0D4-91911275374A}" destId="{DE38FE41-FD80-4911-9807-04F5DEC8423D}" srcOrd="0" destOrd="0" presId="urn:microsoft.com/office/officeart/2005/8/layout/hierarchy3"/>
    <dgm:cxn modelId="{539B19E9-E6F5-4694-AB80-0F396AFC9DFD}" type="presOf" srcId="{2DF31476-06CA-4443-B62E-026343E7D485}" destId="{2F251B6E-037D-4101-8001-AD9802B9760F}" srcOrd="0" destOrd="0" presId="urn:microsoft.com/office/officeart/2005/8/layout/hierarchy3"/>
    <dgm:cxn modelId="{D481080C-9B1B-4207-8FDA-E0E865276363}" type="presParOf" srcId="{DE38FE41-FD80-4911-9807-04F5DEC8423D}" destId="{2B5B8C7C-F187-42DE-A4AB-8F43926CBDC6}" srcOrd="0" destOrd="0" presId="urn:microsoft.com/office/officeart/2005/8/layout/hierarchy3"/>
    <dgm:cxn modelId="{78BA3462-666B-4F39-B67C-ECC63C240C27}" type="presParOf" srcId="{2B5B8C7C-F187-42DE-A4AB-8F43926CBDC6}" destId="{84184117-186D-482C-A4E1-23C515A4D6D4}" srcOrd="0" destOrd="0" presId="urn:microsoft.com/office/officeart/2005/8/layout/hierarchy3"/>
    <dgm:cxn modelId="{345E698A-D7B7-406B-8C20-80F827F577EE}" type="presParOf" srcId="{84184117-186D-482C-A4E1-23C515A4D6D4}" destId="{2F251B6E-037D-4101-8001-AD9802B9760F}" srcOrd="0" destOrd="0" presId="urn:microsoft.com/office/officeart/2005/8/layout/hierarchy3"/>
    <dgm:cxn modelId="{5193D100-3EA4-4750-A94D-C4DB00C78000}" type="presParOf" srcId="{84184117-186D-482C-A4E1-23C515A4D6D4}" destId="{DFC805DB-CD2A-42CA-B055-95EE662E3A8D}" srcOrd="1" destOrd="0" presId="urn:microsoft.com/office/officeart/2005/8/layout/hierarchy3"/>
    <dgm:cxn modelId="{C4711DBF-19F2-4FB6-A62F-A7FC178E1176}" type="presParOf" srcId="{2B5B8C7C-F187-42DE-A4AB-8F43926CBDC6}" destId="{2AABD9B6-7AD3-4009-9B7B-0E20DB25EB65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4EF5AA-9D4A-4A1B-A936-08161E84F7E3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9E769D08-5985-4A67-8002-1CED8055A133}">
      <dgm:prSet/>
      <dgm:spPr/>
      <dgm:t>
        <a:bodyPr/>
        <a:lstStyle/>
        <a:p>
          <a:r>
            <a:rPr lang="cs-CZ" dirty="0"/>
            <a:t>VZDĚLÁVACÍ  </a:t>
          </a:r>
          <a:br>
            <a:rPr lang="cs-CZ" dirty="0"/>
          </a:br>
          <a:r>
            <a:rPr lang="cs-CZ" dirty="0"/>
            <a:t>A KULTURNÍ CENTRUM OBCE</a:t>
          </a:r>
        </a:p>
      </dgm:t>
    </dgm:pt>
    <dgm:pt modelId="{E34E7E58-3550-45C3-B026-79CA9659C214}" type="parTrans" cxnId="{47D8CDA3-A289-4254-8336-D9369941373F}">
      <dgm:prSet/>
      <dgm:spPr/>
      <dgm:t>
        <a:bodyPr/>
        <a:lstStyle/>
        <a:p>
          <a:endParaRPr lang="cs-CZ"/>
        </a:p>
      </dgm:t>
    </dgm:pt>
    <dgm:pt modelId="{B333E517-607C-47A8-9910-A88CE124E690}" type="sibTrans" cxnId="{47D8CDA3-A289-4254-8336-D9369941373F}">
      <dgm:prSet/>
      <dgm:spPr/>
      <dgm:t>
        <a:bodyPr/>
        <a:lstStyle/>
        <a:p>
          <a:endParaRPr lang="cs-CZ"/>
        </a:p>
      </dgm:t>
    </dgm:pt>
    <dgm:pt modelId="{D28E1EDF-6721-45F5-A2CC-22C23ACAF70E}" type="pres">
      <dgm:prSet presAssocID="{FF4EF5AA-9D4A-4A1B-A936-08161E84F7E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665BF09-532C-4837-BF25-3BB440438461}" type="pres">
      <dgm:prSet presAssocID="{9E769D08-5985-4A67-8002-1CED8055A133}" presName="root" presStyleCnt="0"/>
      <dgm:spPr/>
    </dgm:pt>
    <dgm:pt modelId="{D6521CA0-9A52-40AF-8BAB-911781F11329}" type="pres">
      <dgm:prSet presAssocID="{9E769D08-5985-4A67-8002-1CED8055A133}" presName="rootComposite" presStyleCnt="0"/>
      <dgm:spPr/>
    </dgm:pt>
    <dgm:pt modelId="{6D3BD9C7-48A7-43D5-B466-E7AA605C6F18}" type="pres">
      <dgm:prSet presAssocID="{9E769D08-5985-4A67-8002-1CED8055A133}" presName="rootText" presStyleLbl="node1" presStyleIdx="0" presStyleCnt="1"/>
      <dgm:spPr/>
    </dgm:pt>
    <dgm:pt modelId="{27CF2FC0-BF4E-4EEF-9F56-D2A677717178}" type="pres">
      <dgm:prSet presAssocID="{9E769D08-5985-4A67-8002-1CED8055A133}" presName="rootConnector" presStyleLbl="node1" presStyleIdx="0" presStyleCnt="1"/>
      <dgm:spPr/>
    </dgm:pt>
    <dgm:pt modelId="{07267940-46E9-4317-B087-B31071B96FB5}" type="pres">
      <dgm:prSet presAssocID="{9E769D08-5985-4A67-8002-1CED8055A133}" presName="childShape" presStyleCnt="0"/>
      <dgm:spPr/>
    </dgm:pt>
  </dgm:ptLst>
  <dgm:cxnLst>
    <dgm:cxn modelId="{5BEC407B-DF0D-4CDE-AABD-5386A1F23E89}" type="presOf" srcId="{9E769D08-5985-4A67-8002-1CED8055A133}" destId="{27CF2FC0-BF4E-4EEF-9F56-D2A677717178}" srcOrd="1" destOrd="0" presId="urn:microsoft.com/office/officeart/2005/8/layout/hierarchy3"/>
    <dgm:cxn modelId="{06528789-F60C-4297-BC77-B9050A84B319}" type="presOf" srcId="{FF4EF5AA-9D4A-4A1B-A936-08161E84F7E3}" destId="{D28E1EDF-6721-45F5-A2CC-22C23ACAF70E}" srcOrd="0" destOrd="0" presId="urn:microsoft.com/office/officeart/2005/8/layout/hierarchy3"/>
    <dgm:cxn modelId="{47D8CDA3-A289-4254-8336-D9369941373F}" srcId="{FF4EF5AA-9D4A-4A1B-A936-08161E84F7E3}" destId="{9E769D08-5985-4A67-8002-1CED8055A133}" srcOrd="0" destOrd="0" parTransId="{E34E7E58-3550-45C3-B026-79CA9659C214}" sibTransId="{B333E517-607C-47A8-9910-A88CE124E690}"/>
    <dgm:cxn modelId="{B89854D4-BFA4-4384-9114-AE403CD642B5}" type="presOf" srcId="{9E769D08-5985-4A67-8002-1CED8055A133}" destId="{6D3BD9C7-48A7-43D5-B466-E7AA605C6F18}" srcOrd="0" destOrd="0" presId="urn:microsoft.com/office/officeart/2005/8/layout/hierarchy3"/>
    <dgm:cxn modelId="{23C118D1-A4AE-4CF9-90A4-B0AA6727E1B9}" type="presParOf" srcId="{D28E1EDF-6721-45F5-A2CC-22C23ACAF70E}" destId="{5665BF09-532C-4837-BF25-3BB440438461}" srcOrd="0" destOrd="0" presId="urn:microsoft.com/office/officeart/2005/8/layout/hierarchy3"/>
    <dgm:cxn modelId="{4528FACD-DF2D-4E2F-BE4B-BD6B30DB1343}" type="presParOf" srcId="{5665BF09-532C-4837-BF25-3BB440438461}" destId="{D6521CA0-9A52-40AF-8BAB-911781F11329}" srcOrd="0" destOrd="0" presId="urn:microsoft.com/office/officeart/2005/8/layout/hierarchy3"/>
    <dgm:cxn modelId="{A823531D-5260-4C79-970D-02DDF72C1D09}" type="presParOf" srcId="{D6521CA0-9A52-40AF-8BAB-911781F11329}" destId="{6D3BD9C7-48A7-43D5-B466-E7AA605C6F18}" srcOrd="0" destOrd="0" presId="urn:microsoft.com/office/officeart/2005/8/layout/hierarchy3"/>
    <dgm:cxn modelId="{BBFC781D-E530-4826-85F3-5C71028D76BD}" type="presParOf" srcId="{D6521CA0-9A52-40AF-8BAB-911781F11329}" destId="{27CF2FC0-BF4E-4EEF-9F56-D2A677717178}" srcOrd="1" destOrd="0" presId="urn:microsoft.com/office/officeart/2005/8/layout/hierarchy3"/>
    <dgm:cxn modelId="{A194F16C-6D43-4E1C-9CC3-1CDCCE3A01D7}" type="presParOf" srcId="{5665BF09-532C-4837-BF25-3BB440438461}" destId="{07267940-46E9-4317-B087-B31071B96FB5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B7874B4-59EA-47D9-B876-1BE25ADE412F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FE45EFED-5901-4D38-B0AF-AA143564657E}">
      <dgm:prSet/>
      <dgm:spPr/>
      <dgm:t>
        <a:bodyPr/>
        <a:lstStyle/>
        <a:p>
          <a:r>
            <a:rPr lang="cs-CZ" dirty="0"/>
            <a:t>KOMUNITNÍ CENTRUM OBCE</a:t>
          </a:r>
        </a:p>
      </dgm:t>
    </dgm:pt>
    <dgm:pt modelId="{3CA5DE30-6DCE-41E9-B6C9-D58C7A30730C}" type="parTrans" cxnId="{FC013CA9-4EDB-4258-94C7-3C5FC013A0BD}">
      <dgm:prSet/>
      <dgm:spPr/>
      <dgm:t>
        <a:bodyPr/>
        <a:lstStyle/>
        <a:p>
          <a:endParaRPr lang="cs-CZ"/>
        </a:p>
      </dgm:t>
    </dgm:pt>
    <dgm:pt modelId="{39F52878-B489-4389-826C-0E0A92C3894C}" type="sibTrans" cxnId="{FC013CA9-4EDB-4258-94C7-3C5FC013A0BD}">
      <dgm:prSet/>
      <dgm:spPr/>
      <dgm:t>
        <a:bodyPr/>
        <a:lstStyle/>
        <a:p>
          <a:endParaRPr lang="cs-CZ"/>
        </a:p>
      </dgm:t>
    </dgm:pt>
    <dgm:pt modelId="{2EAEABAE-000B-4171-8DD1-2E5870119AA5}" type="pres">
      <dgm:prSet presAssocID="{AB7874B4-59EA-47D9-B876-1BE25ADE412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538E969-F975-44E4-9E11-C32D43AD0C33}" type="pres">
      <dgm:prSet presAssocID="{FE45EFED-5901-4D38-B0AF-AA143564657E}" presName="root" presStyleCnt="0"/>
      <dgm:spPr/>
    </dgm:pt>
    <dgm:pt modelId="{54D3863A-8AE1-4774-952B-CFC7ADCF73BD}" type="pres">
      <dgm:prSet presAssocID="{FE45EFED-5901-4D38-B0AF-AA143564657E}" presName="rootComposite" presStyleCnt="0"/>
      <dgm:spPr/>
    </dgm:pt>
    <dgm:pt modelId="{D0D6ED10-1418-4631-8932-7FC6FA6ED534}" type="pres">
      <dgm:prSet presAssocID="{FE45EFED-5901-4D38-B0AF-AA143564657E}" presName="rootText" presStyleLbl="node1" presStyleIdx="0" presStyleCnt="1"/>
      <dgm:spPr/>
    </dgm:pt>
    <dgm:pt modelId="{D7540E56-6351-4BA2-999E-4F9ED11A7705}" type="pres">
      <dgm:prSet presAssocID="{FE45EFED-5901-4D38-B0AF-AA143564657E}" presName="rootConnector" presStyleLbl="node1" presStyleIdx="0" presStyleCnt="1"/>
      <dgm:spPr/>
    </dgm:pt>
    <dgm:pt modelId="{B0879B18-1CDA-4533-9A62-CFFDA45C8EC7}" type="pres">
      <dgm:prSet presAssocID="{FE45EFED-5901-4D38-B0AF-AA143564657E}" presName="childShape" presStyleCnt="0"/>
      <dgm:spPr/>
    </dgm:pt>
  </dgm:ptLst>
  <dgm:cxnLst>
    <dgm:cxn modelId="{5AF7247C-6BF5-4088-9118-AC10372769C1}" type="presOf" srcId="{FE45EFED-5901-4D38-B0AF-AA143564657E}" destId="{D0D6ED10-1418-4631-8932-7FC6FA6ED534}" srcOrd="0" destOrd="0" presId="urn:microsoft.com/office/officeart/2005/8/layout/hierarchy3"/>
    <dgm:cxn modelId="{14FD3690-7ED1-4573-8D09-B7539A92D4CC}" type="presOf" srcId="{AB7874B4-59EA-47D9-B876-1BE25ADE412F}" destId="{2EAEABAE-000B-4171-8DD1-2E5870119AA5}" srcOrd="0" destOrd="0" presId="urn:microsoft.com/office/officeart/2005/8/layout/hierarchy3"/>
    <dgm:cxn modelId="{55C2279B-3563-4BBA-836B-56C4E4F41B7F}" type="presOf" srcId="{FE45EFED-5901-4D38-B0AF-AA143564657E}" destId="{D7540E56-6351-4BA2-999E-4F9ED11A7705}" srcOrd="1" destOrd="0" presId="urn:microsoft.com/office/officeart/2005/8/layout/hierarchy3"/>
    <dgm:cxn modelId="{FC013CA9-4EDB-4258-94C7-3C5FC013A0BD}" srcId="{AB7874B4-59EA-47D9-B876-1BE25ADE412F}" destId="{FE45EFED-5901-4D38-B0AF-AA143564657E}" srcOrd="0" destOrd="0" parTransId="{3CA5DE30-6DCE-41E9-B6C9-D58C7A30730C}" sibTransId="{39F52878-B489-4389-826C-0E0A92C3894C}"/>
    <dgm:cxn modelId="{EAB55C78-7481-4C47-B32E-BB408A537D49}" type="presParOf" srcId="{2EAEABAE-000B-4171-8DD1-2E5870119AA5}" destId="{1538E969-F975-44E4-9E11-C32D43AD0C33}" srcOrd="0" destOrd="0" presId="urn:microsoft.com/office/officeart/2005/8/layout/hierarchy3"/>
    <dgm:cxn modelId="{B802D7F1-7E79-4830-9931-DFD34DBC8CD4}" type="presParOf" srcId="{1538E969-F975-44E4-9E11-C32D43AD0C33}" destId="{54D3863A-8AE1-4774-952B-CFC7ADCF73BD}" srcOrd="0" destOrd="0" presId="urn:microsoft.com/office/officeart/2005/8/layout/hierarchy3"/>
    <dgm:cxn modelId="{257ADF4C-C719-478E-9FA7-323C5E91CB5F}" type="presParOf" srcId="{54D3863A-8AE1-4774-952B-CFC7ADCF73BD}" destId="{D0D6ED10-1418-4631-8932-7FC6FA6ED534}" srcOrd="0" destOrd="0" presId="urn:microsoft.com/office/officeart/2005/8/layout/hierarchy3"/>
    <dgm:cxn modelId="{6267E14C-F530-4081-B604-50D370BD5675}" type="presParOf" srcId="{54D3863A-8AE1-4774-952B-CFC7ADCF73BD}" destId="{D7540E56-6351-4BA2-999E-4F9ED11A7705}" srcOrd="1" destOrd="0" presId="urn:microsoft.com/office/officeart/2005/8/layout/hierarchy3"/>
    <dgm:cxn modelId="{AEC3762D-5517-4568-B524-BDDFE04F8CBE}" type="presParOf" srcId="{1538E969-F975-44E4-9E11-C32D43AD0C33}" destId="{B0879B18-1CDA-4533-9A62-CFFDA45C8EC7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039F91C-FCFB-4327-B0D4-91911275374A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DF31476-06CA-4443-B62E-026343E7D485}">
      <dgm:prSet/>
      <dgm:spPr/>
      <dgm:t>
        <a:bodyPr/>
        <a:lstStyle/>
        <a:p>
          <a:r>
            <a:rPr lang="cs-CZ" dirty="0"/>
            <a:t>Paměť Ostravy</a:t>
          </a:r>
        </a:p>
      </dgm:t>
    </dgm:pt>
    <dgm:pt modelId="{307F0C70-9FC1-4B46-8814-A6FEAB262A7D}" type="parTrans" cxnId="{D056D9C1-5567-4818-AFE0-D26E842C22F8}">
      <dgm:prSet/>
      <dgm:spPr/>
      <dgm:t>
        <a:bodyPr/>
        <a:lstStyle/>
        <a:p>
          <a:endParaRPr lang="cs-CZ"/>
        </a:p>
      </dgm:t>
    </dgm:pt>
    <dgm:pt modelId="{C770E469-64CF-4953-ABE6-B699702355C0}" type="sibTrans" cxnId="{D056D9C1-5567-4818-AFE0-D26E842C22F8}">
      <dgm:prSet/>
      <dgm:spPr/>
      <dgm:t>
        <a:bodyPr/>
        <a:lstStyle/>
        <a:p>
          <a:endParaRPr lang="cs-CZ"/>
        </a:p>
      </dgm:t>
    </dgm:pt>
    <dgm:pt modelId="{DE38FE41-FD80-4911-9807-04F5DEC8423D}" type="pres">
      <dgm:prSet presAssocID="{4039F91C-FCFB-4327-B0D4-91911275374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B5B8C7C-F187-42DE-A4AB-8F43926CBDC6}" type="pres">
      <dgm:prSet presAssocID="{2DF31476-06CA-4443-B62E-026343E7D485}" presName="root" presStyleCnt="0"/>
      <dgm:spPr/>
    </dgm:pt>
    <dgm:pt modelId="{84184117-186D-482C-A4E1-23C515A4D6D4}" type="pres">
      <dgm:prSet presAssocID="{2DF31476-06CA-4443-B62E-026343E7D485}" presName="rootComposite" presStyleCnt="0"/>
      <dgm:spPr/>
    </dgm:pt>
    <dgm:pt modelId="{2F251B6E-037D-4101-8001-AD9802B9760F}" type="pres">
      <dgm:prSet presAssocID="{2DF31476-06CA-4443-B62E-026343E7D485}" presName="rootText" presStyleLbl="node1" presStyleIdx="0" presStyleCnt="1"/>
      <dgm:spPr/>
    </dgm:pt>
    <dgm:pt modelId="{DFC805DB-CD2A-42CA-B055-95EE662E3A8D}" type="pres">
      <dgm:prSet presAssocID="{2DF31476-06CA-4443-B62E-026343E7D485}" presName="rootConnector" presStyleLbl="node1" presStyleIdx="0" presStyleCnt="1"/>
      <dgm:spPr/>
    </dgm:pt>
    <dgm:pt modelId="{2AABD9B6-7AD3-4009-9B7B-0E20DB25EB65}" type="pres">
      <dgm:prSet presAssocID="{2DF31476-06CA-4443-B62E-026343E7D485}" presName="childShape" presStyleCnt="0"/>
      <dgm:spPr/>
    </dgm:pt>
  </dgm:ptLst>
  <dgm:cxnLst>
    <dgm:cxn modelId="{D2DE4121-BD51-4743-BD6E-87E9CA502BD6}" type="presOf" srcId="{2DF31476-06CA-4443-B62E-026343E7D485}" destId="{DFC805DB-CD2A-42CA-B055-95EE662E3A8D}" srcOrd="1" destOrd="0" presId="urn:microsoft.com/office/officeart/2005/8/layout/hierarchy3"/>
    <dgm:cxn modelId="{D056D9C1-5567-4818-AFE0-D26E842C22F8}" srcId="{4039F91C-FCFB-4327-B0D4-91911275374A}" destId="{2DF31476-06CA-4443-B62E-026343E7D485}" srcOrd="0" destOrd="0" parTransId="{307F0C70-9FC1-4B46-8814-A6FEAB262A7D}" sibTransId="{C770E469-64CF-4953-ABE6-B699702355C0}"/>
    <dgm:cxn modelId="{97A16AE6-DD95-4BFF-9E73-6ABB7EA84CFF}" type="presOf" srcId="{4039F91C-FCFB-4327-B0D4-91911275374A}" destId="{DE38FE41-FD80-4911-9807-04F5DEC8423D}" srcOrd="0" destOrd="0" presId="urn:microsoft.com/office/officeart/2005/8/layout/hierarchy3"/>
    <dgm:cxn modelId="{539B19E9-E6F5-4694-AB80-0F396AFC9DFD}" type="presOf" srcId="{2DF31476-06CA-4443-B62E-026343E7D485}" destId="{2F251B6E-037D-4101-8001-AD9802B9760F}" srcOrd="0" destOrd="0" presId="urn:microsoft.com/office/officeart/2005/8/layout/hierarchy3"/>
    <dgm:cxn modelId="{D481080C-9B1B-4207-8FDA-E0E865276363}" type="presParOf" srcId="{DE38FE41-FD80-4911-9807-04F5DEC8423D}" destId="{2B5B8C7C-F187-42DE-A4AB-8F43926CBDC6}" srcOrd="0" destOrd="0" presId="urn:microsoft.com/office/officeart/2005/8/layout/hierarchy3"/>
    <dgm:cxn modelId="{78BA3462-666B-4F39-B67C-ECC63C240C27}" type="presParOf" srcId="{2B5B8C7C-F187-42DE-A4AB-8F43926CBDC6}" destId="{84184117-186D-482C-A4E1-23C515A4D6D4}" srcOrd="0" destOrd="0" presId="urn:microsoft.com/office/officeart/2005/8/layout/hierarchy3"/>
    <dgm:cxn modelId="{345E698A-D7B7-406B-8C20-80F827F577EE}" type="presParOf" srcId="{84184117-186D-482C-A4E1-23C515A4D6D4}" destId="{2F251B6E-037D-4101-8001-AD9802B9760F}" srcOrd="0" destOrd="0" presId="urn:microsoft.com/office/officeart/2005/8/layout/hierarchy3"/>
    <dgm:cxn modelId="{5193D100-3EA4-4750-A94D-C4DB00C78000}" type="presParOf" srcId="{84184117-186D-482C-A4E1-23C515A4D6D4}" destId="{DFC805DB-CD2A-42CA-B055-95EE662E3A8D}" srcOrd="1" destOrd="0" presId="urn:microsoft.com/office/officeart/2005/8/layout/hierarchy3"/>
    <dgm:cxn modelId="{C4711DBF-19F2-4FB6-A62F-A7FC178E1176}" type="presParOf" srcId="{2B5B8C7C-F187-42DE-A4AB-8F43926CBDC6}" destId="{2AABD9B6-7AD3-4009-9B7B-0E20DB25EB65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F4EF5AA-9D4A-4A1B-A936-08161E84F7E3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E769D08-5985-4A67-8002-1CED8055A133}">
      <dgm:prSet/>
      <dgm:spPr/>
      <dgm:t>
        <a:bodyPr/>
        <a:lstStyle/>
        <a:p>
          <a:r>
            <a:rPr lang="cs-CZ" dirty="0"/>
            <a:t>Staříčci</a:t>
          </a:r>
        </a:p>
      </dgm:t>
    </dgm:pt>
    <dgm:pt modelId="{E34E7E58-3550-45C3-B026-79CA9659C214}" type="parTrans" cxnId="{47D8CDA3-A289-4254-8336-D9369941373F}">
      <dgm:prSet/>
      <dgm:spPr/>
      <dgm:t>
        <a:bodyPr/>
        <a:lstStyle/>
        <a:p>
          <a:endParaRPr lang="cs-CZ"/>
        </a:p>
      </dgm:t>
    </dgm:pt>
    <dgm:pt modelId="{B333E517-607C-47A8-9910-A88CE124E690}" type="sibTrans" cxnId="{47D8CDA3-A289-4254-8336-D9369941373F}">
      <dgm:prSet/>
      <dgm:spPr/>
      <dgm:t>
        <a:bodyPr/>
        <a:lstStyle/>
        <a:p>
          <a:endParaRPr lang="cs-CZ"/>
        </a:p>
      </dgm:t>
    </dgm:pt>
    <dgm:pt modelId="{D28E1EDF-6721-45F5-A2CC-22C23ACAF70E}" type="pres">
      <dgm:prSet presAssocID="{FF4EF5AA-9D4A-4A1B-A936-08161E84F7E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665BF09-532C-4837-BF25-3BB440438461}" type="pres">
      <dgm:prSet presAssocID="{9E769D08-5985-4A67-8002-1CED8055A133}" presName="root" presStyleCnt="0"/>
      <dgm:spPr/>
    </dgm:pt>
    <dgm:pt modelId="{D6521CA0-9A52-40AF-8BAB-911781F11329}" type="pres">
      <dgm:prSet presAssocID="{9E769D08-5985-4A67-8002-1CED8055A133}" presName="rootComposite" presStyleCnt="0"/>
      <dgm:spPr/>
    </dgm:pt>
    <dgm:pt modelId="{6D3BD9C7-48A7-43D5-B466-E7AA605C6F18}" type="pres">
      <dgm:prSet presAssocID="{9E769D08-5985-4A67-8002-1CED8055A133}" presName="rootText" presStyleLbl="node1" presStyleIdx="0" presStyleCnt="1"/>
      <dgm:spPr/>
    </dgm:pt>
    <dgm:pt modelId="{27CF2FC0-BF4E-4EEF-9F56-D2A677717178}" type="pres">
      <dgm:prSet presAssocID="{9E769D08-5985-4A67-8002-1CED8055A133}" presName="rootConnector" presStyleLbl="node1" presStyleIdx="0" presStyleCnt="1"/>
      <dgm:spPr/>
    </dgm:pt>
    <dgm:pt modelId="{07267940-46E9-4317-B087-B31071B96FB5}" type="pres">
      <dgm:prSet presAssocID="{9E769D08-5985-4A67-8002-1CED8055A133}" presName="childShape" presStyleCnt="0"/>
      <dgm:spPr/>
    </dgm:pt>
  </dgm:ptLst>
  <dgm:cxnLst>
    <dgm:cxn modelId="{5BEC407B-DF0D-4CDE-AABD-5386A1F23E89}" type="presOf" srcId="{9E769D08-5985-4A67-8002-1CED8055A133}" destId="{27CF2FC0-BF4E-4EEF-9F56-D2A677717178}" srcOrd="1" destOrd="0" presId="urn:microsoft.com/office/officeart/2005/8/layout/hierarchy3"/>
    <dgm:cxn modelId="{06528789-F60C-4297-BC77-B9050A84B319}" type="presOf" srcId="{FF4EF5AA-9D4A-4A1B-A936-08161E84F7E3}" destId="{D28E1EDF-6721-45F5-A2CC-22C23ACAF70E}" srcOrd="0" destOrd="0" presId="urn:microsoft.com/office/officeart/2005/8/layout/hierarchy3"/>
    <dgm:cxn modelId="{47D8CDA3-A289-4254-8336-D9369941373F}" srcId="{FF4EF5AA-9D4A-4A1B-A936-08161E84F7E3}" destId="{9E769D08-5985-4A67-8002-1CED8055A133}" srcOrd="0" destOrd="0" parTransId="{E34E7E58-3550-45C3-B026-79CA9659C214}" sibTransId="{B333E517-607C-47A8-9910-A88CE124E690}"/>
    <dgm:cxn modelId="{B89854D4-BFA4-4384-9114-AE403CD642B5}" type="presOf" srcId="{9E769D08-5985-4A67-8002-1CED8055A133}" destId="{6D3BD9C7-48A7-43D5-B466-E7AA605C6F18}" srcOrd="0" destOrd="0" presId="urn:microsoft.com/office/officeart/2005/8/layout/hierarchy3"/>
    <dgm:cxn modelId="{23C118D1-A4AE-4CF9-90A4-B0AA6727E1B9}" type="presParOf" srcId="{D28E1EDF-6721-45F5-A2CC-22C23ACAF70E}" destId="{5665BF09-532C-4837-BF25-3BB440438461}" srcOrd="0" destOrd="0" presId="urn:microsoft.com/office/officeart/2005/8/layout/hierarchy3"/>
    <dgm:cxn modelId="{4528FACD-DF2D-4E2F-BE4B-BD6B30DB1343}" type="presParOf" srcId="{5665BF09-532C-4837-BF25-3BB440438461}" destId="{D6521CA0-9A52-40AF-8BAB-911781F11329}" srcOrd="0" destOrd="0" presId="urn:microsoft.com/office/officeart/2005/8/layout/hierarchy3"/>
    <dgm:cxn modelId="{A823531D-5260-4C79-970D-02DDF72C1D09}" type="presParOf" srcId="{D6521CA0-9A52-40AF-8BAB-911781F11329}" destId="{6D3BD9C7-48A7-43D5-B466-E7AA605C6F18}" srcOrd="0" destOrd="0" presId="urn:microsoft.com/office/officeart/2005/8/layout/hierarchy3"/>
    <dgm:cxn modelId="{BBFC781D-E530-4826-85F3-5C71028D76BD}" type="presParOf" srcId="{D6521CA0-9A52-40AF-8BAB-911781F11329}" destId="{27CF2FC0-BF4E-4EEF-9F56-D2A677717178}" srcOrd="1" destOrd="0" presId="urn:microsoft.com/office/officeart/2005/8/layout/hierarchy3"/>
    <dgm:cxn modelId="{A194F16C-6D43-4E1C-9CC3-1CDCCE3A01D7}" type="presParOf" srcId="{5665BF09-532C-4837-BF25-3BB440438461}" destId="{07267940-46E9-4317-B087-B31071B96FB5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B7874B4-59EA-47D9-B876-1BE25ADE412F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FE45EFED-5901-4D38-B0AF-AA143564657E}">
      <dgm:prSet/>
      <dgm:spPr/>
      <dgm:t>
        <a:bodyPr/>
        <a:lstStyle/>
        <a:p>
          <a:r>
            <a:rPr lang="cs-CZ" dirty="0"/>
            <a:t>Soutěž o poklad strýca Juráša</a:t>
          </a:r>
        </a:p>
      </dgm:t>
    </dgm:pt>
    <dgm:pt modelId="{3CA5DE30-6DCE-41E9-B6C9-D58C7A30730C}" type="parTrans" cxnId="{FC013CA9-4EDB-4258-94C7-3C5FC013A0BD}">
      <dgm:prSet/>
      <dgm:spPr/>
      <dgm:t>
        <a:bodyPr/>
        <a:lstStyle/>
        <a:p>
          <a:endParaRPr lang="cs-CZ"/>
        </a:p>
      </dgm:t>
    </dgm:pt>
    <dgm:pt modelId="{39F52878-B489-4389-826C-0E0A92C3894C}" type="sibTrans" cxnId="{FC013CA9-4EDB-4258-94C7-3C5FC013A0BD}">
      <dgm:prSet/>
      <dgm:spPr/>
      <dgm:t>
        <a:bodyPr/>
        <a:lstStyle/>
        <a:p>
          <a:endParaRPr lang="cs-CZ"/>
        </a:p>
      </dgm:t>
    </dgm:pt>
    <dgm:pt modelId="{2EAEABAE-000B-4171-8DD1-2E5870119AA5}" type="pres">
      <dgm:prSet presAssocID="{AB7874B4-59EA-47D9-B876-1BE25ADE412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538E969-F975-44E4-9E11-C32D43AD0C33}" type="pres">
      <dgm:prSet presAssocID="{FE45EFED-5901-4D38-B0AF-AA143564657E}" presName="root" presStyleCnt="0"/>
      <dgm:spPr/>
    </dgm:pt>
    <dgm:pt modelId="{54D3863A-8AE1-4774-952B-CFC7ADCF73BD}" type="pres">
      <dgm:prSet presAssocID="{FE45EFED-5901-4D38-B0AF-AA143564657E}" presName="rootComposite" presStyleCnt="0"/>
      <dgm:spPr/>
    </dgm:pt>
    <dgm:pt modelId="{D0D6ED10-1418-4631-8932-7FC6FA6ED534}" type="pres">
      <dgm:prSet presAssocID="{FE45EFED-5901-4D38-B0AF-AA143564657E}" presName="rootText" presStyleLbl="node1" presStyleIdx="0" presStyleCnt="1"/>
      <dgm:spPr/>
    </dgm:pt>
    <dgm:pt modelId="{D7540E56-6351-4BA2-999E-4F9ED11A7705}" type="pres">
      <dgm:prSet presAssocID="{FE45EFED-5901-4D38-B0AF-AA143564657E}" presName="rootConnector" presStyleLbl="node1" presStyleIdx="0" presStyleCnt="1"/>
      <dgm:spPr/>
    </dgm:pt>
    <dgm:pt modelId="{B0879B18-1CDA-4533-9A62-CFFDA45C8EC7}" type="pres">
      <dgm:prSet presAssocID="{FE45EFED-5901-4D38-B0AF-AA143564657E}" presName="childShape" presStyleCnt="0"/>
      <dgm:spPr/>
    </dgm:pt>
  </dgm:ptLst>
  <dgm:cxnLst>
    <dgm:cxn modelId="{5AF7247C-6BF5-4088-9118-AC10372769C1}" type="presOf" srcId="{FE45EFED-5901-4D38-B0AF-AA143564657E}" destId="{D0D6ED10-1418-4631-8932-7FC6FA6ED534}" srcOrd="0" destOrd="0" presId="urn:microsoft.com/office/officeart/2005/8/layout/hierarchy3"/>
    <dgm:cxn modelId="{14FD3690-7ED1-4573-8D09-B7539A92D4CC}" type="presOf" srcId="{AB7874B4-59EA-47D9-B876-1BE25ADE412F}" destId="{2EAEABAE-000B-4171-8DD1-2E5870119AA5}" srcOrd="0" destOrd="0" presId="urn:microsoft.com/office/officeart/2005/8/layout/hierarchy3"/>
    <dgm:cxn modelId="{55C2279B-3563-4BBA-836B-56C4E4F41B7F}" type="presOf" srcId="{FE45EFED-5901-4D38-B0AF-AA143564657E}" destId="{D7540E56-6351-4BA2-999E-4F9ED11A7705}" srcOrd="1" destOrd="0" presId="urn:microsoft.com/office/officeart/2005/8/layout/hierarchy3"/>
    <dgm:cxn modelId="{FC013CA9-4EDB-4258-94C7-3C5FC013A0BD}" srcId="{AB7874B4-59EA-47D9-B876-1BE25ADE412F}" destId="{FE45EFED-5901-4D38-B0AF-AA143564657E}" srcOrd="0" destOrd="0" parTransId="{3CA5DE30-6DCE-41E9-B6C9-D58C7A30730C}" sibTransId="{39F52878-B489-4389-826C-0E0A92C3894C}"/>
    <dgm:cxn modelId="{EAB55C78-7481-4C47-B32E-BB408A537D49}" type="presParOf" srcId="{2EAEABAE-000B-4171-8DD1-2E5870119AA5}" destId="{1538E969-F975-44E4-9E11-C32D43AD0C33}" srcOrd="0" destOrd="0" presId="urn:microsoft.com/office/officeart/2005/8/layout/hierarchy3"/>
    <dgm:cxn modelId="{B802D7F1-7E79-4830-9931-DFD34DBC8CD4}" type="presParOf" srcId="{1538E969-F975-44E4-9E11-C32D43AD0C33}" destId="{54D3863A-8AE1-4774-952B-CFC7ADCF73BD}" srcOrd="0" destOrd="0" presId="urn:microsoft.com/office/officeart/2005/8/layout/hierarchy3"/>
    <dgm:cxn modelId="{257ADF4C-C719-478E-9FA7-323C5E91CB5F}" type="presParOf" srcId="{54D3863A-8AE1-4774-952B-CFC7ADCF73BD}" destId="{D0D6ED10-1418-4631-8932-7FC6FA6ED534}" srcOrd="0" destOrd="0" presId="urn:microsoft.com/office/officeart/2005/8/layout/hierarchy3"/>
    <dgm:cxn modelId="{6267E14C-F530-4081-B604-50D370BD5675}" type="presParOf" srcId="{54D3863A-8AE1-4774-952B-CFC7ADCF73BD}" destId="{D7540E56-6351-4BA2-999E-4F9ED11A7705}" srcOrd="1" destOrd="0" presId="urn:microsoft.com/office/officeart/2005/8/layout/hierarchy3"/>
    <dgm:cxn modelId="{AEC3762D-5517-4568-B524-BDDFE04F8CBE}" type="presParOf" srcId="{1538E969-F975-44E4-9E11-C32D43AD0C33}" destId="{B0879B18-1CDA-4533-9A62-CFFDA45C8EC7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23F63FA-9D26-4D4D-BCE0-8CA55CD97E30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cs-CZ"/>
        </a:p>
      </dgm:t>
    </dgm:pt>
    <dgm:pt modelId="{4420AD19-64CC-4A00-8FA8-44187C5B2E61}">
      <dgm:prSet phldrT="[Text]"/>
      <dgm:spPr>
        <a:solidFill>
          <a:srgbClr val="293D51"/>
        </a:solidFill>
      </dgm:spPr>
      <dgm:t>
        <a:bodyPr/>
        <a:lstStyle/>
        <a:p>
          <a:r>
            <a:rPr lang="cs-CZ" dirty="0"/>
            <a:t>KNIHOVNA</a:t>
          </a:r>
        </a:p>
      </dgm:t>
    </dgm:pt>
    <dgm:pt modelId="{6E8F1318-C37A-440A-80EF-3904A954B85E}" type="parTrans" cxnId="{30A989B3-BDAA-4D03-804E-1B3978B76B3A}">
      <dgm:prSet/>
      <dgm:spPr/>
      <dgm:t>
        <a:bodyPr/>
        <a:lstStyle/>
        <a:p>
          <a:endParaRPr lang="cs-CZ"/>
        </a:p>
      </dgm:t>
    </dgm:pt>
    <dgm:pt modelId="{765F75CD-CFED-4779-89FA-000D80DAB51A}" type="sibTrans" cxnId="{30A989B3-BDAA-4D03-804E-1B3978B76B3A}">
      <dgm:prSet/>
      <dgm:spPr/>
      <dgm:t>
        <a:bodyPr/>
        <a:lstStyle/>
        <a:p>
          <a:endParaRPr lang="cs-CZ"/>
        </a:p>
      </dgm:t>
    </dgm:pt>
    <dgm:pt modelId="{D68AFF23-176C-48EE-B8B2-3410A64C000B}">
      <dgm:prSet phldrT="[Text]" custT="1"/>
      <dgm:spPr/>
      <dgm:t>
        <a:bodyPr/>
        <a:lstStyle/>
        <a:p>
          <a:r>
            <a:rPr lang="cs-CZ" sz="2400" dirty="0">
              <a:solidFill>
                <a:srgbClr val="C00000"/>
              </a:solidFill>
            </a:rPr>
            <a:t>SAMOSTATNÁ PŘÍSPĚVKOVÁ ORGANIZACE</a:t>
          </a:r>
        </a:p>
      </dgm:t>
    </dgm:pt>
    <dgm:pt modelId="{A1CDE9A2-576C-41F5-994C-6283B352E537}" type="parTrans" cxnId="{8E5448F1-631E-404A-9848-C9B2644683C2}">
      <dgm:prSet/>
      <dgm:spPr/>
      <dgm:t>
        <a:bodyPr/>
        <a:lstStyle/>
        <a:p>
          <a:endParaRPr lang="cs-CZ" dirty="0"/>
        </a:p>
      </dgm:t>
    </dgm:pt>
    <dgm:pt modelId="{1D320564-F2BA-43DE-A9F9-F47A48297DD6}" type="sibTrans" cxnId="{8E5448F1-631E-404A-9848-C9B2644683C2}">
      <dgm:prSet/>
      <dgm:spPr/>
      <dgm:t>
        <a:bodyPr/>
        <a:lstStyle/>
        <a:p>
          <a:endParaRPr lang="cs-CZ"/>
        </a:p>
      </dgm:t>
    </dgm:pt>
    <dgm:pt modelId="{C510B4B4-A40C-4208-A0D1-7562F65734CB}">
      <dgm:prSet phldrT="[Text]" custT="1"/>
      <dgm:spPr/>
      <dgm:t>
        <a:bodyPr/>
        <a:lstStyle/>
        <a:p>
          <a:r>
            <a:rPr lang="cs-CZ" sz="2400" dirty="0">
              <a:solidFill>
                <a:srgbClr val="C00000"/>
              </a:solidFill>
            </a:rPr>
            <a:t>ORGANIZAČNÍ SLOŽKA OBCE</a:t>
          </a:r>
        </a:p>
      </dgm:t>
    </dgm:pt>
    <dgm:pt modelId="{97048CB9-DE22-4E1D-A1C4-E2FB22981AC6}" type="parTrans" cxnId="{225FDF77-881C-417B-98A7-C59C53AEF337}">
      <dgm:prSet/>
      <dgm:spPr/>
      <dgm:t>
        <a:bodyPr/>
        <a:lstStyle/>
        <a:p>
          <a:endParaRPr lang="cs-CZ" dirty="0"/>
        </a:p>
      </dgm:t>
    </dgm:pt>
    <dgm:pt modelId="{FD8927C8-8B37-4981-A669-D0567D4D71F9}" type="sibTrans" cxnId="{225FDF77-881C-417B-98A7-C59C53AEF337}">
      <dgm:prSet/>
      <dgm:spPr/>
      <dgm:t>
        <a:bodyPr/>
        <a:lstStyle/>
        <a:p>
          <a:endParaRPr lang="cs-CZ"/>
        </a:p>
      </dgm:t>
    </dgm:pt>
    <dgm:pt modelId="{F0558710-5C77-48E6-877B-BC8DBFABD52D}">
      <dgm:prSet phldrT="[Text]" custT="1"/>
      <dgm:spPr/>
      <dgm:t>
        <a:bodyPr/>
        <a:lstStyle/>
        <a:p>
          <a:r>
            <a:rPr lang="cs-CZ" sz="2400" dirty="0">
              <a:solidFill>
                <a:srgbClr val="C00000"/>
              </a:solidFill>
            </a:rPr>
            <a:t>SOUČÁST JINÉ ORGANIZACE, </a:t>
          </a:r>
        </a:p>
        <a:p>
          <a:r>
            <a:rPr lang="cs-CZ" sz="2400" dirty="0">
              <a:solidFill>
                <a:srgbClr val="C00000"/>
              </a:solidFill>
            </a:rPr>
            <a:t>ODBORU KULTURY AJ.</a:t>
          </a:r>
        </a:p>
      </dgm:t>
    </dgm:pt>
    <dgm:pt modelId="{7D946CC1-F45D-4068-8D2E-64A24F9FB63D}" type="parTrans" cxnId="{A1CB1BB1-F39C-4B26-958C-6826A40811E2}">
      <dgm:prSet/>
      <dgm:spPr/>
      <dgm:t>
        <a:bodyPr/>
        <a:lstStyle/>
        <a:p>
          <a:endParaRPr lang="cs-CZ" dirty="0"/>
        </a:p>
      </dgm:t>
    </dgm:pt>
    <dgm:pt modelId="{4F4E86B0-1288-406A-ABB2-1750900B2F67}" type="sibTrans" cxnId="{A1CB1BB1-F39C-4B26-958C-6826A40811E2}">
      <dgm:prSet/>
      <dgm:spPr/>
      <dgm:t>
        <a:bodyPr/>
        <a:lstStyle/>
        <a:p>
          <a:endParaRPr lang="cs-CZ"/>
        </a:p>
      </dgm:t>
    </dgm:pt>
    <dgm:pt modelId="{2A820C4B-BEAA-4096-859A-7220505B6D90}" type="pres">
      <dgm:prSet presAssocID="{223F63FA-9D26-4D4D-BCE0-8CA55CD97E30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D72EADE-9474-447E-AE71-7EB9B2B5F2B0}" type="pres">
      <dgm:prSet presAssocID="{4420AD19-64CC-4A00-8FA8-44187C5B2E61}" presName="root1" presStyleCnt="0"/>
      <dgm:spPr/>
    </dgm:pt>
    <dgm:pt modelId="{B1182354-12C6-4652-B33F-4F27022F17EA}" type="pres">
      <dgm:prSet presAssocID="{4420AD19-64CC-4A00-8FA8-44187C5B2E61}" presName="LevelOneTextNode" presStyleLbl="node0" presStyleIdx="0" presStyleCnt="1">
        <dgm:presLayoutVars>
          <dgm:chPref val="3"/>
        </dgm:presLayoutVars>
      </dgm:prSet>
      <dgm:spPr/>
    </dgm:pt>
    <dgm:pt modelId="{CDD9EB1F-73FB-4D8A-8F8A-954888B0E847}" type="pres">
      <dgm:prSet presAssocID="{4420AD19-64CC-4A00-8FA8-44187C5B2E61}" presName="level2hierChild" presStyleCnt="0"/>
      <dgm:spPr/>
    </dgm:pt>
    <dgm:pt modelId="{E02D6787-5862-441D-ADA6-F0A8330B6F4A}" type="pres">
      <dgm:prSet presAssocID="{A1CDE9A2-576C-41F5-994C-6283B352E537}" presName="conn2-1" presStyleLbl="parChTrans1D2" presStyleIdx="0" presStyleCnt="3"/>
      <dgm:spPr/>
    </dgm:pt>
    <dgm:pt modelId="{E46C54E9-58CC-4045-A546-4C352208E8ED}" type="pres">
      <dgm:prSet presAssocID="{A1CDE9A2-576C-41F5-994C-6283B352E537}" presName="connTx" presStyleLbl="parChTrans1D2" presStyleIdx="0" presStyleCnt="3"/>
      <dgm:spPr/>
    </dgm:pt>
    <dgm:pt modelId="{3E97E468-EF30-47B7-8D1D-7E1CA9A90C3B}" type="pres">
      <dgm:prSet presAssocID="{D68AFF23-176C-48EE-B8B2-3410A64C000B}" presName="root2" presStyleCnt="0"/>
      <dgm:spPr/>
    </dgm:pt>
    <dgm:pt modelId="{23BBC313-018A-4132-AE90-9A0A1FF3D716}" type="pres">
      <dgm:prSet presAssocID="{D68AFF23-176C-48EE-B8B2-3410A64C000B}" presName="LevelTwoTextNode" presStyleLbl="node2" presStyleIdx="0" presStyleCnt="3" custScaleX="199133">
        <dgm:presLayoutVars>
          <dgm:chPref val="3"/>
        </dgm:presLayoutVars>
      </dgm:prSet>
      <dgm:spPr/>
    </dgm:pt>
    <dgm:pt modelId="{69389AEE-AB5E-4020-AA57-2B3804B638AA}" type="pres">
      <dgm:prSet presAssocID="{D68AFF23-176C-48EE-B8B2-3410A64C000B}" presName="level3hierChild" presStyleCnt="0"/>
      <dgm:spPr/>
    </dgm:pt>
    <dgm:pt modelId="{8448ACDE-EFCB-4948-B274-F37B73D35BDE}" type="pres">
      <dgm:prSet presAssocID="{97048CB9-DE22-4E1D-A1C4-E2FB22981AC6}" presName="conn2-1" presStyleLbl="parChTrans1D2" presStyleIdx="1" presStyleCnt="3"/>
      <dgm:spPr/>
    </dgm:pt>
    <dgm:pt modelId="{B1DB9C23-962F-4D5E-8C32-441D13F97B62}" type="pres">
      <dgm:prSet presAssocID="{97048CB9-DE22-4E1D-A1C4-E2FB22981AC6}" presName="connTx" presStyleLbl="parChTrans1D2" presStyleIdx="1" presStyleCnt="3"/>
      <dgm:spPr/>
    </dgm:pt>
    <dgm:pt modelId="{DCE2AC64-67AD-49A4-9CE8-4535EBEBA053}" type="pres">
      <dgm:prSet presAssocID="{C510B4B4-A40C-4208-A0D1-7562F65734CB}" presName="root2" presStyleCnt="0"/>
      <dgm:spPr/>
    </dgm:pt>
    <dgm:pt modelId="{5315BAB0-5D2E-41FD-BC21-CC86B3AB0C19}" type="pres">
      <dgm:prSet presAssocID="{C510B4B4-A40C-4208-A0D1-7562F65734CB}" presName="LevelTwoTextNode" presStyleLbl="node2" presStyleIdx="1" presStyleCnt="3" custScaleX="199133">
        <dgm:presLayoutVars>
          <dgm:chPref val="3"/>
        </dgm:presLayoutVars>
      </dgm:prSet>
      <dgm:spPr/>
    </dgm:pt>
    <dgm:pt modelId="{DF888BF1-59D6-45A6-AD0A-4944425FECE8}" type="pres">
      <dgm:prSet presAssocID="{C510B4B4-A40C-4208-A0D1-7562F65734CB}" presName="level3hierChild" presStyleCnt="0"/>
      <dgm:spPr/>
    </dgm:pt>
    <dgm:pt modelId="{C80647A1-2B3F-435D-BDB5-C4FBAC7A3D6B}" type="pres">
      <dgm:prSet presAssocID="{7D946CC1-F45D-4068-8D2E-64A24F9FB63D}" presName="conn2-1" presStyleLbl="parChTrans1D2" presStyleIdx="2" presStyleCnt="3"/>
      <dgm:spPr/>
    </dgm:pt>
    <dgm:pt modelId="{4B4850BE-B2F9-449D-9833-B0EADA99B365}" type="pres">
      <dgm:prSet presAssocID="{7D946CC1-F45D-4068-8D2E-64A24F9FB63D}" presName="connTx" presStyleLbl="parChTrans1D2" presStyleIdx="2" presStyleCnt="3"/>
      <dgm:spPr/>
    </dgm:pt>
    <dgm:pt modelId="{BAAF418C-5BFD-4B18-A5D8-C36F690E7895}" type="pres">
      <dgm:prSet presAssocID="{F0558710-5C77-48E6-877B-BC8DBFABD52D}" presName="root2" presStyleCnt="0"/>
      <dgm:spPr/>
    </dgm:pt>
    <dgm:pt modelId="{30D270D5-5DE9-432E-8C64-837BE76440B8}" type="pres">
      <dgm:prSet presAssocID="{F0558710-5C77-48E6-877B-BC8DBFABD52D}" presName="LevelTwoTextNode" presStyleLbl="node2" presStyleIdx="2" presStyleCnt="3" custScaleX="199133" custLinFactNeighborX="-656">
        <dgm:presLayoutVars>
          <dgm:chPref val="3"/>
        </dgm:presLayoutVars>
      </dgm:prSet>
      <dgm:spPr/>
    </dgm:pt>
    <dgm:pt modelId="{9F10A6EF-AD86-4489-B5F7-87A0E5921DD3}" type="pres">
      <dgm:prSet presAssocID="{F0558710-5C77-48E6-877B-BC8DBFABD52D}" presName="level3hierChild" presStyleCnt="0"/>
      <dgm:spPr/>
    </dgm:pt>
  </dgm:ptLst>
  <dgm:cxnLst>
    <dgm:cxn modelId="{17AEEA01-2D02-4F39-BD0A-A96780AB2FCE}" type="presOf" srcId="{4420AD19-64CC-4A00-8FA8-44187C5B2E61}" destId="{B1182354-12C6-4652-B33F-4F27022F17EA}" srcOrd="0" destOrd="0" presId="urn:microsoft.com/office/officeart/2008/layout/HorizontalMultiLevelHierarchy"/>
    <dgm:cxn modelId="{D870B611-DC16-49AE-8171-C17C4183B35D}" type="presOf" srcId="{A1CDE9A2-576C-41F5-994C-6283B352E537}" destId="{E02D6787-5862-441D-ADA6-F0A8330B6F4A}" srcOrd="0" destOrd="0" presId="urn:microsoft.com/office/officeart/2008/layout/HorizontalMultiLevelHierarchy"/>
    <dgm:cxn modelId="{39A64335-0681-4D72-81D1-B615B82731C1}" type="presOf" srcId="{7D946CC1-F45D-4068-8D2E-64A24F9FB63D}" destId="{4B4850BE-B2F9-449D-9833-B0EADA99B365}" srcOrd="1" destOrd="0" presId="urn:microsoft.com/office/officeart/2008/layout/HorizontalMultiLevelHierarchy"/>
    <dgm:cxn modelId="{70116B75-30DA-4DC3-B2AF-02F5C3F72A7B}" type="presOf" srcId="{A1CDE9A2-576C-41F5-994C-6283B352E537}" destId="{E46C54E9-58CC-4045-A546-4C352208E8ED}" srcOrd="1" destOrd="0" presId="urn:microsoft.com/office/officeart/2008/layout/HorizontalMultiLevelHierarchy"/>
    <dgm:cxn modelId="{3DF9EE55-5BAB-4138-840D-90A6D5FDA5B8}" type="presOf" srcId="{97048CB9-DE22-4E1D-A1C4-E2FB22981AC6}" destId="{B1DB9C23-962F-4D5E-8C32-441D13F97B62}" srcOrd="1" destOrd="0" presId="urn:microsoft.com/office/officeart/2008/layout/HorizontalMultiLevelHierarchy"/>
    <dgm:cxn modelId="{225FDF77-881C-417B-98A7-C59C53AEF337}" srcId="{4420AD19-64CC-4A00-8FA8-44187C5B2E61}" destId="{C510B4B4-A40C-4208-A0D1-7562F65734CB}" srcOrd="1" destOrd="0" parTransId="{97048CB9-DE22-4E1D-A1C4-E2FB22981AC6}" sibTransId="{FD8927C8-8B37-4981-A669-D0567D4D71F9}"/>
    <dgm:cxn modelId="{22A3967F-228A-4CDF-8CFC-B989CCBE9191}" type="presOf" srcId="{D68AFF23-176C-48EE-B8B2-3410A64C000B}" destId="{23BBC313-018A-4132-AE90-9A0A1FF3D716}" srcOrd="0" destOrd="0" presId="urn:microsoft.com/office/officeart/2008/layout/HorizontalMultiLevelHierarchy"/>
    <dgm:cxn modelId="{C5655A9F-2C42-42CC-B0B4-974D2EF5A0C5}" type="presOf" srcId="{F0558710-5C77-48E6-877B-BC8DBFABD52D}" destId="{30D270D5-5DE9-432E-8C64-837BE76440B8}" srcOrd="0" destOrd="0" presId="urn:microsoft.com/office/officeart/2008/layout/HorizontalMultiLevelHierarchy"/>
    <dgm:cxn modelId="{A1CB1BB1-F39C-4B26-958C-6826A40811E2}" srcId="{4420AD19-64CC-4A00-8FA8-44187C5B2E61}" destId="{F0558710-5C77-48E6-877B-BC8DBFABD52D}" srcOrd="2" destOrd="0" parTransId="{7D946CC1-F45D-4068-8D2E-64A24F9FB63D}" sibTransId="{4F4E86B0-1288-406A-ABB2-1750900B2F67}"/>
    <dgm:cxn modelId="{30A989B3-BDAA-4D03-804E-1B3978B76B3A}" srcId="{223F63FA-9D26-4D4D-BCE0-8CA55CD97E30}" destId="{4420AD19-64CC-4A00-8FA8-44187C5B2E61}" srcOrd="0" destOrd="0" parTransId="{6E8F1318-C37A-440A-80EF-3904A954B85E}" sibTransId="{765F75CD-CFED-4779-89FA-000D80DAB51A}"/>
    <dgm:cxn modelId="{984C01C4-5F42-408E-9D95-9DB3AA938BE8}" type="presOf" srcId="{7D946CC1-F45D-4068-8D2E-64A24F9FB63D}" destId="{C80647A1-2B3F-435D-BDB5-C4FBAC7A3D6B}" srcOrd="0" destOrd="0" presId="urn:microsoft.com/office/officeart/2008/layout/HorizontalMultiLevelHierarchy"/>
    <dgm:cxn modelId="{13F692DA-95C6-4084-B5A1-3B6806E9F856}" type="presOf" srcId="{C510B4B4-A40C-4208-A0D1-7562F65734CB}" destId="{5315BAB0-5D2E-41FD-BC21-CC86B3AB0C19}" srcOrd="0" destOrd="0" presId="urn:microsoft.com/office/officeart/2008/layout/HorizontalMultiLevelHierarchy"/>
    <dgm:cxn modelId="{0C27F0E0-20AE-4F04-B62B-4F2130912FAB}" type="presOf" srcId="{97048CB9-DE22-4E1D-A1C4-E2FB22981AC6}" destId="{8448ACDE-EFCB-4948-B274-F37B73D35BDE}" srcOrd="0" destOrd="0" presId="urn:microsoft.com/office/officeart/2008/layout/HorizontalMultiLevelHierarchy"/>
    <dgm:cxn modelId="{8E5448F1-631E-404A-9848-C9B2644683C2}" srcId="{4420AD19-64CC-4A00-8FA8-44187C5B2E61}" destId="{D68AFF23-176C-48EE-B8B2-3410A64C000B}" srcOrd="0" destOrd="0" parTransId="{A1CDE9A2-576C-41F5-994C-6283B352E537}" sibTransId="{1D320564-F2BA-43DE-A9F9-F47A48297DD6}"/>
    <dgm:cxn modelId="{EFA781FF-D6FA-4F9C-B7BE-5B803A333A5C}" type="presOf" srcId="{223F63FA-9D26-4D4D-BCE0-8CA55CD97E30}" destId="{2A820C4B-BEAA-4096-859A-7220505B6D90}" srcOrd="0" destOrd="0" presId="urn:microsoft.com/office/officeart/2008/layout/HorizontalMultiLevelHierarchy"/>
    <dgm:cxn modelId="{5EDA786D-B646-4807-B2D7-BA7D06281B5C}" type="presParOf" srcId="{2A820C4B-BEAA-4096-859A-7220505B6D90}" destId="{FD72EADE-9474-447E-AE71-7EB9B2B5F2B0}" srcOrd="0" destOrd="0" presId="urn:microsoft.com/office/officeart/2008/layout/HorizontalMultiLevelHierarchy"/>
    <dgm:cxn modelId="{1BFE77EC-2B3F-4FC9-8B1C-EA7AA46DB600}" type="presParOf" srcId="{FD72EADE-9474-447E-AE71-7EB9B2B5F2B0}" destId="{B1182354-12C6-4652-B33F-4F27022F17EA}" srcOrd="0" destOrd="0" presId="urn:microsoft.com/office/officeart/2008/layout/HorizontalMultiLevelHierarchy"/>
    <dgm:cxn modelId="{B41089F1-A4AE-40D2-9840-A14A80AA21EF}" type="presParOf" srcId="{FD72EADE-9474-447E-AE71-7EB9B2B5F2B0}" destId="{CDD9EB1F-73FB-4D8A-8F8A-954888B0E847}" srcOrd="1" destOrd="0" presId="urn:microsoft.com/office/officeart/2008/layout/HorizontalMultiLevelHierarchy"/>
    <dgm:cxn modelId="{25DFCB60-3A6A-43AF-A99C-5BABD5749A87}" type="presParOf" srcId="{CDD9EB1F-73FB-4D8A-8F8A-954888B0E847}" destId="{E02D6787-5862-441D-ADA6-F0A8330B6F4A}" srcOrd="0" destOrd="0" presId="urn:microsoft.com/office/officeart/2008/layout/HorizontalMultiLevelHierarchy"/>
    <dgm:cxn modelId="{CFA3C4ED-FB1E-4B66-B2C2-ACE35E30733D}" type="presParOf" srcId="{E02D6787-5862-441D-ADA6-F0A8330B6F4A}" destId="{E46C54E9-58CC-4045-A546-4C352208E8ED}" srcOrd="0" destOrd="0" presId="urn:microsoft.com/office/officeart/2008/layout/HorizontalMultiLevelHierarchy"/>
    <dgm:cxn modelId="{18BB7660-C3C3-4884-A1ED-396683FCF079}" type="presParOf" srcId="{CDD9EB1F-73FB-4D8A-8F8A-954888B0E847}" destId="{3E97E468-EF30-47B7-8D1D-7E1CA9A90C3B}" srcOrd="1" destOrd="0" presId="urn:microsoft.com/office/officeart/2008/layout/HorizontalMultiLevelHierarchy"/>
    <dgm:cxn modelId="{D763317C-8FC2-4252-9B4D-2403FEEE353E}" type="presParOf" srcId="{3E97E468-EF30-47B7-8D1D-7E1CA9A90C3B}" destId="{23BBC313-018A-4132-AE90-9A0A1FF3D716}" srcOrd="0" destOrd="0" presId="urn:microsoft.com/office/officeart/2008/layout/HorizontalMultiLevelHierarchy"/>
    <dgm:cxn modelId="{A2813B68-397C-4489-B934-BDA266607D67}" type="presParOf" srcId="{3E97E468-EF30-47B7-8D1D-7E1CA9A90C3B}" destId="{69389AEE-AB5E-4020-AA57-2B3804B638AA}" srcOrd="1" destOrd="0" presId="urn:microsoft.com/office/officeart/2008/layout/HorizontalMultiLevelHierarchy"/>
    <dgm:cxn modelId="{65D2B2F2-CF07-45AF-8892-953772E2B743}" type="presParOf" srcId="{CDD9EB1F-73FB-4D8A-8F8A-954888B0E847}" destId="{8448ACDE-EFCB-4948-B274-F37B73D35BDE}" srcOrd="2" destOrd="0" presId="urn:microsoft.com/office/officeart/2008/layout/HorizontalMultiLevelHierarchy"/>
    <dgm:cxn modelId="{AD50BB18-67CA-4CF0-BDF6-9AC1C98BCFC2}" type="presParOf" srcId="{8448ACDE-EFCB-4948-B274-F37B73D35BDE}" destId="{B1DB9C23-962F-4D5E-8C32-441D13F97B62}" srcOrd="0" destOrd="0" presId="urn:microsoft.com/office/officeart/2008/layout/HorizontalMultiLevelHierarchy"/>
    <dgm:cxn modelId="{D38102D7-4B59-463D-833C-54DF02ABAF1D}" type="presParOf" srcId="{CDD9EB1F-73FB-4D8A-8F8A-954888B0E847}" destId="{DCE2AC64-67AD-49A4-9CE8-4535EBEBA053}" srcOrd="3" destOrd="0" presId="urn:microsoft.com/office/officeart/2008/layout/HorizontalMultiLevelHierarchy"/>
    <dgm:cxn modelId="{DD9BD8AF-1EE6-415D-9B47-12BDA124BE06}" type="presParOf" srcId="{DCE2AC64-67AD-49A4-9CE8-4535EBEBA053}" destId="{5315BAB0-5D2E-41FD-BC21-CC86B3AB0C19}" srcOrd="0" destOrd="0" presId="urn:microsoft.com/office/officeart/2008/layout/HorizontalMultiLevelHierarchy"/>
    <dgm:cxn modelId="{F48EE666-F42B-4C1C-AF03-65BC5291B91E}" type="presParOf" srcId="{DCE2AC64-67AD-49A4-9CE8-4535EBEBA053}" destId="{DF888BF1-59D6-45A6-AD0A-4944425FECE8}" srcOrd="1" destOrd="0" presId="urn:microsoft.com/office/officeart/2008/layout/HorizontalMultiLevelHierarchy"/>
    <dgm:cxn modelId="{1C0086F2-2855-49C3-ABDB-6B6F2BD5DCE5}" type="presParOf" srcId="{CDD9EB1F-73FB-4D8A-8F8A-954888B0E847}" destId="{C80647A1-2B3F-435D-BDB5-C4FBAC7A3D6B}" srcOrd="4" destOrd="0" presId="urn:microsoft.com/office/officeart/2008/layout/HorizontalMultiLevelHierarchy"/>
    <dgm:cxn modelId="{A9C9BD39-BBBA-4122-BED6-D082C66BB392}" type="presParOf" srcId="{C80647A1-2B3F-435D-BDB5-C4FBAC7A3D6B}" destId="{4B4850BE-B2F9-449D-9833-B0EADA99B365}" srcOrd="0" destOrd="0" presId="urn:microsoft.com/office/officeart/2008/layout/HorizontalMultiLevelHierarchy"/>
    <dgm:cxn modelId="{F63A5B6E-A824-4F79-B758-6D35098B5FB1}" type="presParOf" srcId="{CDD9EB1F-73FB-4D8A-8F8A-954888B0E847}" destId="{BAAF418C-5BFD-4B18-A5D8-C36F690E7895}" srcOrd="5" destOrd="0" presId="urn:microsoft.com/office/officeart/2008/layout/HorizontalMultiLevelHierarchy"/>
    <dgm:cxn modelId="{567F517E-BF3C-42D2-9D2A-417363E15328}" type="presParOf" srcId="{BAAF418C-5BFD-4B18-A5D8-C36F690E7895}" destId="{30D270D5-5DE9-432E-8C64-837BE76440B8}" srcOrd="0" destOrd="0" presId="urn:microsoft.com/office/officeart/2008/layout/HorizontalMultiLevelHierarchy"/>
    <dgm:cxn modelId="{8C1E00E4-BFA8-4638-AF65-C3674596CE15}" type="presParOf" srcId="{BAAF418C-5BFD-4B18-A5D8-C36F690E7895}" destId="{9F10A6EF-AD86-4489-B5F7-87A0E5921DD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E079E0E-191B-4861-92D8-460CD3EDBDD7}" type="doc">
      <dgm:prSet loTypeId="urn:microsoft.com/office/officeart/2005/8/layout/vList2" loCatId="list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7E428540-745B-4903-B50A-5AF3EE58994A}">
      <dgm:prSet phldrT="[Text]"/>
      <dgm:spPr/>
      <dgm:t>
        <a:bodyPr/>
        <a:lstStyle/>
        <a:p>
          <a:r>
            <a:rPr lang="cs-CZ" dirty="0"/>
            <a:t>ZÁKONY</a:t>
          </a:r>
        </a:p>
      </dgm:t>
    </dgm:pt>
    <dgm:pt modelId="{06B308E9-F1AA-4CE2-A66D-16911582A527}" type="parTrans" cxnId="{C94DD6A9-0C5B-4256-8C86-96D78F81E1E5}">
      <dgm:prSet/>
      <dgm:spPr/>
      <dgm:t>
        <a:bodyPr/>
        <a:lstStyle/>
        <a:p>
          <a:endParaRPr lang="cs-CZ"/>
        </a:p>
      </dgm:t>
    </dgm:pt>
    <dgm:pt modelId="{3B583705-EB71-42BD-BB3C-D79B04BF1D2B}" type="sibTrans" cxnId="{C94DD6A9-0C5B-4256-8C86-96D78F81E1E5}">
      <dgm:prSet/>
      <dgm:spPr/>
      <dgm:t>
        <a:bodyPr/>
        <a:lstStyle/>
        <a:p>
          <a:endParaRPr lang="cs-CZ"/>
        </a:p>
      </dgm:t>
    </dgm:pt>
    <dgm:pt modelId="{84D5FD68-5D0C-4D1E-B0C2-C770A9014CA2}">
      <dgm:prSet phldrT="[Text]"/>
      <dgm:spPr/>
      <dgm:t>
        <a:bodyPr/>
        <a:lstStyle/>
        <a:p>
          <a:r>
            <a:rPr lang="cs-CZ" dirty="0"/>
            <a:t>Knihovní zákon, Zákon o právu autorském, Zákon o povinném výtisku…</a:t>
          </a:r>
        </a:p>
      </dgm:t>
    </dgm:pt>
    <dgm:pt modelId="{C5C577D4-A829-4943-8AB7-60AE845A1A89}" type="parTrans" cxnId="{8651ED1F-BE45-4956-8FC3-90489F6C1309}">
      <dgm:prSet/>
      <dgm:spPr/>
      <dgm:t>
        <a:bodyPr/>
        <a:lstStyle/>
        <a:p>
          <a:endParaRPr lang="cs-CZ"/>
        </a:p>
      </dgm:t>
    </dgm:pt>
    <dgm:pt modelId="{A22298AF-0A5F-4305-8877-377DA8FA9EF8}" type="sibTrans" cxnId="{8651ED1F-BE45-4956-8FC3-90489F6C1309}">
      <dgm:prSet/>
      <dgm:spPr/>
      <dgm:t>
        <a:bodyPr/>
        <a:lstStyle/>
        <a:p>
          <a:endParaRPr lang="cs-CZ"/>
        </a:p>
      </dgm:t>
    </dgm:pt>
    <dgm:pt modelId="{5ED00024-1502-49EB-BCC1-600EF1C9B6D9}">
      <dgm:prSet phldrT="[Text]"/>
      <dgm:spPr/>
      <dgm:t>
        <a:bodyPr/>
        <a:lstStyle/>
        <a:p>
          <a:r>
            <a:rPr lang="cs-CZ" dirty="0"/>
            <a:t>METODIKY A KONCEPCE</a:t>
          </a:r>
        </a:p>
      </dgm:t>
    </dgm:pt>
    <dgm:pt modelId="{0BDFDF52-FDBD-4668-B2AA-26CBFF637025}" type="parTrans" cxnId="{47B2C734-9892-407A-9F5D-0289D48E414B}">
      <dgm:prSet/>
      <dgm:spPr/>
      <dgm:t>
        <a:bodyPr/>
        <a:lstStyle/>
        <a:p>
          <a:endParaRPr lang="cs-CZ"/>
        </a:p>
      </dgm:t>
    </dgm:pt>
    <dgm:pt modelId="{76A0C3D6-C436-4042-9BB9-1CCC0B20FB41}" type="sibTrans" cxnId="{47B2C734-9892-407A-9F5D-0289D48E414B}">
      <dgm:prSet/>
      <dgm:spPr/>
      <dgm:t>
        <a:bodyPr/>
        <a:lstStyle/>
        <a:p>
          <a:endParaRPr lang="cs-CZ"/>
        </a:p>
      </dgm:t>
    </dgm:pt>
    <dgm:pt modelId="{BCF85F4E-5193-473D-AC10-15C6B527CDEF}">
      <dgm:prSet phldrT="[Text]"/>
      <dgm:spPr/>
      <dgm:t>
        <a:bodyPr/>
        <a:lstStyle/>
        <a:p>
          <a:r>
            <a:rPr lang="cs-CZ" dirty="0"/>
            <a:t>Koncepce rozvoje knihovnictví, koncepce CŽV.</a:t>
          </a:r>
        </a:p>
      </dgm:t>
    </dgm:pt>
    <dgm:pt modelId="{ECF31985-FC4D-4C6B-84EB-EDA5DF447027}" type="parTrans" cxnId="{00A5362A-D33A-4172-A052-AB617778A2AF}">
      <dgm:prSet/>
      <dgm:spPr/>
      <dgm:t>
        <a:bodyPr/>
        <a:lstStyle/>
        <a:p>
          <a:endParaRPr lang="cs-CZ"/>
        </a:p>
      </dgm:t>
    </dgm:pt>
    <dgm:pt modelId="{47ECB3B5-FEDB-48D4-B091-1421C1622A61}" type="sibTrans" cxnId="{00A5362A-D33A-4172-A052-AB617778A2AF}">
      <dgm:prSet/>
      <dgm:spPr/>
      <dgm:t>
        <a:bodyPr/>
        <a:lstStyle/>
        <a:p>
          <a:endParaRPr lang="cs-CZ"/>
        </a:p>
      </dgm:t>
    </dgm:pt>
    <dgm:pt modelId="{588F5DD1-44E1-4074-B4C0-F0BA53368155}">
      <dgm:prSet phldrT="[Text]"/>
      <dgm:spPr/>
      <dgm:t>
        <a:bodyPr/>
        <a:lstStyle/>
        <a:p>
          <a:r>
            <a:rPr lang="cs-CZ" dirty="0"/>
            <a:t>NORMY, STANDARDY, DOPORUČENÍ</a:t>
          </a:r>
        </a:p>
      </dgm:t>
    </dgm:pt>
    <dgm:pt modelId="{B29B9918-5E66-4085-92D6-1C9BFED3A2CF}" type="parTrans" cxnId="{D5239ACF-6707-49E2-8477-7992379BC1A7}">
      <dgm:prSet/>
      <dgm:spPr/>
      <dgm:t>
        <a:bodyPr/>
        <a:lstStyle/>
        <a:p>
          <a:endParaRPr lang="cs-CZ"/>
        </a:p>
      </dgm:t>
    </dgm:pt>
    <dgm:pt modelId="{ED825E42-4994-461A-A29F-F74295721A71}" type="sibTrans" cxnId="{D5239ACF-6707-49E2-8477-7992379BC1A7}">
      <dgm:prSet/>
      <dgm:spPr/>
      <dgm:t>
        <a:bodyPr/>
        <a:lstStyle/>
        <a:p>
          <a:endParaRPr lang="cs-CZ"/>
        </a:p>
      </dgm:t>
    </dgm:pt>
    <dgm:pt modelId="{583A13D4-A282-422B-8299-C61003DD15E5}">
      <dgm:prSet phldrT="[Text]"/>
      <dgm:spPr/>
      <dgm:t>
        <a:bodyPr/>
        <a:lstStyle/>
        <a:p>
          <a:r>
            <a:rPr lang="cs-CZ" dirty="0"/>
            <a:t>STRATEGIE, DEKLARACE</a:t>
          </a:r>
        </a:p>
      </dgm:t>
    </dgm:pt>
    <dgm:pt modelId="{FCB44EB6-5BCB-45CC-85DA-35C27B27F2A8}" type="parTrans" cxnId="{1CBB70F2-34A2-4B4B-91A9-A0F84219482E}">
      <dgm:prSet/>
      <dgm:spPr/>
      <dgm:t>
        <a:bodyPr/>
        <a:lstStyle/>
        <a:p>
          <a:endParaRPr lang="cs-CZ"/>
        </a:p>
      </dgm:t>
    </dgm:pt>
    <dgm:pt modelId="{53EDBD97-72B6-4DAE-B5A7-C6A24CEDE7F2}" type="sibTrans" cxnId="{1CBB70F2-34A2-4B4B-91A9-A0F84219482E}">
      <dgm:prSet/>
      <dgm:spPr/>
      <dgm:t>
        <a:bodyPr/>
        <a:lstStyle/>
        <a:p>
          <a:endParaRPr lang="cs-CZ"/>
        </a:p>
      </dgm:t>
    </dgm:pt>
    <dgm:pt modelId="{11F5AAB8-944F-46B8-9A70-90D62C575BE6}">
      <dgm:prSet phldrT="[Text]"/>
      <dgm:spPr/>
      <dgm:t>
        <a:bodyPr/>
        <a:lstStyle/>
        <a:p>
          <a:r>
            <a:rPr lang="cs-CZ" dirty="0"/>
            <a:t>MEZINÁRODNÍ DOPORUČENÍ</a:t>
          </a:r>
        </a:p>
      </dgm:t>
    </dgm:pt>
    <dgm:pt modelId="{0CD43FB7-E61F-4642-BD7C-54DEEF02CC7E}" type="parTrans" cxnId="{48D55F4E-DC97-4F62-A1CF-13BAC9406D2A}">
      <dgm:prSet/>
      <dgm:spPr/>
      <dgm:t>
        <a:bodyPr/>
        <a:lstStyle/>
        <a:p>
          <a:endParaRPr lang="cs-CZ"/>
        </a:p>
      </dgm:t>
    </dgm:pt>
    <dgm:pt modelId="{5905FF00-4FB8-4062-8658-062D1B28CFC1}" type="sibTrans" cxnId="{48D55F4E-DC97-4F62-A1CF-13BAC9406D2A}">
      <dgm:prSet/>
      <dgm:spPr/>
      <dgm:t>
        <a:bodyPr/>
        <a:lstStyle/>
        <a:p>
          <a:endParaRPr lang="cs-CZ"/>
        </a:p>
      </dgm:t>
    </dgm:pt>
    <dgm:pt modelId="{25472C4C-D176-4B33-B018-8C2BC9AF5C95}">
      <dgm:prSet phldrT="[Text]"/>
      <dgm:spPr/>
      <dgm:t>
        <a:bodyPr/>
        <a:lstStyle/>
        <a:p>
          <a:r>
            <a:rPr lang="cs-CZ" dirty="0"/>
            <a:t>Terminologie, názvosloví, standard pro dobrou knihovnu, standard pro dobrý fond… </a:t>
          </a:r>
        </a:p>
      </dgm:t>
    </dgm:pt>
    <dgm:pt modelId="{CD47A0B8-D33D-4AC0-953A-3707674F8078}" type="parTrans" cxnId="{65BB9387-CC42-47C6-8FC8-8BE96FCB9A36}">
      <dgm:prSet/>
      <dgm:spPr/>
      <dgm:t>
        <a:bodyPr/>
        <a:lstStyle/>
        <a:p>
          <a:endParaRPr lang="cs-CZ"/>
        </a:p>
      </dgm:t>
    </dgm:pt>
    <dgm:pt modelId="{EA639E41-3B6A-4679-B290-9839805545F1}" type="sibTrans" cxnId="{65BB9387-CC42-47C6-8FC8-8BE96FCB9A36}">
      <dgm:prSet/>
      <dgm:spPr/>
      <dgm:t>
        <a:bodyPr/>
        <a:lstStyle/>
        <a:p>
          <a:endParaRPr lang="cs-CZ"/>
        </a:p>
      </dgm:t>
    </dgm:pt>
    <dgm:pt modelId="{7C354947-6748-4867-BABB-269E16607853}">
      <dgm:prSet phldrT="[Text]"/>
      <dgm:spPr/>
      <dgm:t>
        <a:bodyPr/>
        <a:lstStyle/>
        <a:p>
          <a:r>
            <a:rPr lang="cs-CZ" dirty="0"/>
            <a:t>Strategie digitalizace, strategie celoživotního učení, Vídeňská deklarace…</a:t>
          </a:r>
        </a:p>
      </dgm:t>
    </dgm:pt>
    <dgm:pt modelId="{28AEEE92-F30D-4B35-88F1-E28D89AF3C0A}" type="parTrans" cxnId="{EBB36568-3E4A-4001-9538-D3712C5CDE97}">
      <dgm:prSet/>
      <dgm:spPr/>
      <dgm:t>
        <a:bodyPr/>
        <a:lstStyle/>
        <a:p>
          <a:endParaRPr lang="cs-CZ"/>
        </a:p>
      </dgm:t>
    </dgm:pt>
    <dgm:pt modelId="{19007AF3-72A6-4557-A87D-34C0B0904A56}" type="sibTrans" cxnId="{EBB36568-3E4A-4001-9538-D3712C5CDE97}">
      <dgm:prSet/>
      <dgm:spPr/>
      <dgm:t>
        <a:bodyPr/>
        <a:lstStyle/>
        <a:p>
          <a:endParaRPr lang="cs-CZ"/>
        </a:p>
      </dgm:t>
    </dgm:pt>
    <dgm:pt modelId="{F42B2F4F-DCB6-4540-9801-BD1275FA8229}">
      <dgm:prSet phldrT="[Text]"/>
      <dgm:spPr/>
      <dgm:t>
        <a:bodyPr/>
        <a:lstStyle/>
        <a:p>
          <a:r>
            <a:rPr lang="cs-CZ" dirty="0"/>
            <a:t>Manifesty a doporučení IFLA, UNESCO</a:t>
          </a:r>
        </a:p>
      </dgm:t>
    </dgm:pt>
    <dgm:pt modelId="{DB7B12E7-0DC1-48FC-9189-AE0DC914D7B4}" type="parTrans" cxnId="{94E58D5B-BC61-4EC3-AACC-F7F0F7DEEDAA}">
      <dgm:prSet/>
      <dgm:spPr/>
      <dgm:t>
        <a:bodyPr/>
        <a:lstStyle/>
        <a:p>
          <a:endParaRPr lang="cs-CZ"/>
        </a:p>
      </dgm:t>
    </dgm:pt>
    <dgm:pt modelId="{ACE2DD65-28DD-46C6-8AB7-428A5B3325DB}" type="sibTrans" cxnId="{94E58D5B-BC61-4EC3-AACC-F7F0F7DEEDAA}">
      <dgm:prSet/>
      <dgm:spPr/>
      <dgm:t>
        <a:bodyPr/>
        <a:lstStyle/>
        <a:p>
          <a:endParaRPr lang="cs-CZ"/>
        </a:p>
      </dgm:t>
    </dgm:pt>
    <dgm:pt modelId="{E3AF84AC-9CAE-4A93-8086-D0DECCEEBD57}" type="pres">
      <dgm:prSet presAssocID="{FE079E0E-191B-4861-92D8-460CD3EDBDD7}" presName="linear" presStyleCnt="0">
        <dgm:presLayoutVars>
          <dgm:animLvl val="lvl"/>
          <dgm:resizeHandles val="exact"/>
        </dgm:presLayoutVars>
      </dgm:prSet>
      <dgm:spPr/>
    </dgm:pt>
    <dgm:pt modelId="{51547A9D-2FB6-4A24-8770-6D7AFD4F1DC4}" type="pres">
      <dgm:prSet presAssocID="{7E428540-745B-4903-B50A-5AF3EE58994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1A0B5DC-D45A-4BAE-9A35-526D29F0C5A0}" type="pres">
      <dgm:prSet presAssocID="{7E428540-745B-4903-B50A-5AF3EE58994A}" presName="childText" presStyleLbl="revTx" presStyleIdx="0" presStyleCnt="5">
        <dgm:presLayoutVars>
          <dgm:bulletEnabled val="1"/>
        </dgm:presLayoutVars>
      </dgm:prSet>
      <dgm:spPr/>
    </dgm:pt>
    <dgm:pt modelId="{DF8EAE57-64EB-4B22-BB3F-5CB5C3C4944D}" type="pres">
      <dgm:prSet presAssocID="{5ED00024-1502-49EB-BCC1-600EF1C9B6D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D59E6FF-125E-45A9-B856-22E33882487B}" type="pres">
      <dgm:prSet presAssocID="{5ED00024-1502-49EB-BCC1-600EF1C9B6D9}" presName="childText" presStyleLbl="revTx" presStyleIdx="1" presStyleCnt="5">
        <dgm:presLayoutVars>
          <dgm:bulletEnabled val="1"/>
        </dgm:presLayoutVars>
      </dgm:prSet>
      <dgm:spPr/>
    </dgm:pt>
    <dgm:pt modelId="{0FAD44CE-8F79-461F-BF1C-D1C96D4D92BB}" type="pres">
      <dgm:prSet presAssocID="{588F5DD1-44E1-4074-B4C0-F0BA5336815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589E74F-1F8F-443E-9DD2-222A664D1000}" type="pres">
      <dgm:prSet presAssocID="{588F5DD1-44E1-4074-B4C0-F0BA53368155}" presName="childText" presStyleLbl="revTx" presStyleIdx="2" presStyleCnt="5">
        <dgm:presLayoutVars>
          <dgm:bulletEnabled val="1"/>
        </dgm:presLayoutVars>
      </dgm:prSet>
      <dgm:spPr/>
    </dgm:pt>
    <dgm:pt modelId="{C2836457-3E58-4B0D-B77A-492336F3416C}" type="pres">
      <dgm:prSet presAssocID="{583A13D4-A282-422B-8299-C61003DD15E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D075DA6-AB42-4694-B0FB-A8517CE26AA4}" type="pres">
      <dgm:prSet presAssocID="{583A13D4-A282-422B-8299-C61003DD15E5}" presName="childText" presStyleLbl="revTx" presStyleIdx="3" presStyleCnt="5">
        <dgm:presLayoutVars>
          <dgm:bulletEnabled val="1"/>
        </dgm:presLayoutVars>
      </dgm:prSet>
      <dgm:spPr/>
    </dgm:pt>
    <dgm:pt modelId="{CABF001D-13E1-407D-A7C6-CE2D296EBAEF}" type="pres">
      <dgm:prSet presAssocID="{11F5AAB8-944F-46B8-9A70-90D62C575BE6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D7EC313A-1019-4977-87D8-E76A66F67EA7}" type="pres">
      <dgm:prSet presAssocID="{11F5AAB8-944F-46B8-9A70-90D62C575BE6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8651ED1F-BE45-4956-8FC3-90489F6C1309}" srcId="{7E428540-745B-4903-B50A-5AF3EE58994A}" destId="{84D5FD68-5D0C-4D1E-B0C2-C770A9014CA2}" srcOrd="0" destOrd="0" parTransId="{C5C577D4-A829-4943-8AB7-60AE845A1A89}" sibTransId="{A22298AF-0A5F-4305-8877-377DA8FA9EF8}"/>
    <dgm:cxn modelId="{00A5362A-D33A-4172-A052-AB617778A2AF}" srcId="{5ED00024-1502-49EB-BCC1-600EF1C9B6D9}" destId="{BCF85F4E-5193-473D-AC10-15C6B527CDEF}" srcOrd="0" destOrd="0" parTransId="{ECF31985-FC4D-4C6B-84EB-EDA5DF447027}" sibTransId="{47ECB3B5-FEDB-48D4-B091-1421C1622A61}"/>
    <dgm:cxn modelId="{9D1CF32E-8759-4C1D-AA61-D203DCBEFAA2}" type="presOf" srcId="{7C354947-6748-4867-BABB-269E16607853}" destId="{2D075DA6-AB42-4694-B0FB-A8517CE26AA4}" srcOrd="0" destOrd="0" presId="urn:microsoft.com/office/officeart/2005/8/layout/vList2"/>
    <dgm:cxn modelId="{47B2C734-9892-407A-9F5D-0289D48E414B}" srcId="{FE079E0E-191B-4861-92D8-460CD3EDBDD7}" destId="{5ED00024-1502-49EB-BCC1-600EF1C9B6D9}" srcOrd="1" destOrd="0" parTransId="{0BDFDF52-FDBD-4668-B2AA-26CBFF637025}" sibTransId="{76A0C3D6-C436-4042-9BB9-1CCC0B20FB41}"/>
    <dgm:cxn modelId="{9ECFDF36-11E5-4D54-BAA7-99CD7630C866}" type="presOf" srcId="{BCF85F4E-5193-473D-AC10-15C6B527CDEF}" destId="{1D59E6FF-125E-45A9-B856-22E33882487B}" srcOrd="0" destOrd="0" presId="urn:microsoft.com/office/officeart/2005/8/layout/vList2"/>
    <dgm:cxn modelId="{94E58D5B-BC61-4EC3-AACC-F7F0F7DEEDAA}" srcId="{11F5AAB8-944F-46B8-9A70-90D62C575BE6}" destId="{F42B2F4F-DCB6-4540-9801-BD1275FA8229}" srcOrd="0" destOrd="0" parTransId="{DB7B12E7-0DC1-48FC-9189-AE0DC914D7B4}" sibTransId="{ACE2DD65-28DD-46C6-8AB7-428A5B3325DB}"/>
    <dgm:cxn modelId="{EBB36568-3E4A-4001-9538-D3712C5CDE97}" srcId="{583A13D4-A282-422B-8299-C61003DD15E5}" destId="{7C354947-6748-4867-BABB-269E16607853}" srcOrd="0" destOrd="0" parTransId="{28AEEE92-F30D-4B35-88F1-E28D89AF3C0A}" sibTransId="{19007AF3-72A6-4557-A87D-34C0B0904A56}"/>
    <dgm:cxn modelId="{8338BB69-2F08-468F-AFEB-74A8CA92FD66}" type="presOf" srcId="{11F5AAB8-944F-46B8-9A70-90D62C575BE6}" destId="{CABF001D-13E1-407D-A7C6-CE2D296EBAEF}" srcOrd="0" destOrd="0" presId="urn:microsoft.com/office/officeart/2005/8/layout/vList2"/>
    <dgm:cxn modelId="{B4234A6C-0B2C-4D50-B196-1445D19905A5}" type="presOf" srcId="{588F5DD1-44E1-4074-B4C0-F0BA53368155}" destId="{0FAD44CE-8F79-461F-BF1C-D1C96D4D92BB}" srcOrd="0" destOrd="0" presId="urn:microsoft.com/office/officeart/2005/8/layout/vList2"/>
    <dgm:cxn modelId="{48D55F4E-DC97-4F62-A1CF-13BAC9406D2A}" srcId="{FE079E0E-191B-4861-92D8-460CD3EDBDD7}" destId="{11F5AAB8-944F-46B8-9A70-90D62C575BE6}" srcOrd="4" destOrd="0" parTransId="{0CD43FB7-E61F-4642-BD7C-54DEEF02CC7E}" sibTransId="{5905FF00-4FB8-4062-8658-062D1B28CFC1}"/>
    <dgm:cxn modelId="{316CA670-D9FE-46AA-946F-CC4B07FB8A5F}" type="presOf" srcId="{F42B2F4F-DCB6-4540-9801-BD1275FA8229}" destId="{D7EC313A-1019-4977-87D8-E76A66F67EA7}" srcOrd="0" destOrd="0" presId="urn:microsoft.com/office/officeart/2005/8/layout/vList2"/>
    <dgm:cxn modelId="{89785C7B-D64D-427A-82CB-6F3D18805F68}" type="presOf" srcId="{583A13D4-A282-422B-8299-C61003DD15E5}" destId="{C2836457-3E58-4B0D-B77A-492336F3416C}" srcOrd="0" destOrd="0" presId="urn:microsoft.com/office/officeart/2005/8/layout/vList2"/>
    <dgm:cxn modelId="{65BB9387-CC42-47C6-8FC8-8BE96FCB9A36}" srcId="{588F5DD1-44E1-4074-B4C0-F0BA53368155}" destId="{25472C4C-D176-4B33-B018-8C2BC9AF5C95}" srcOrd="0" destOrd="0" parTransId="{CD47A0B8-D33D-4AC0-953A-3707674F8078}" sibTransId="{EA639E41-3B6A-4679-B290-9839805545F1}"/>
    <dgm:cxn modelId="{177A808A-174D-4A0D-8BE8-B19D15E7127D}" type="presOf" srcId="{25472C4C-D176-4B33-B018-8C2BC9AF5C95}" destId="{9589E74F-1F8F-443E-9DD2-222A664D1000}" srcOrd="0" destOrd="0" presId="urn:microsoft.com/office/officeart/2005/8/layout/vList2"/>
    <dgm:cxn modelId="{C94DD6A9-0C5B-4256-8C86-96D78F81E1E5}" srcId="{FE079E0E-191B-4861-92D8-460CD3EDBDD7}" destId="{7E428540-745B-4903-B50A-5AF3EE58994A}" srcOrd="0" destOrd="0" parTransId="{06B308E9-F1AA-4CE2-A66D-16911582A527}" sibTransId="{3B583705-EB71-42BD-BB3C-D79B04BF1D2B}"/>
    <dgm:cxn modelId="{9CD752C2-C9C7-46E7-AD2E-F951D164B12C}" type="presOf" srcId="{FE079E0E-191B-4861-92D8-460CD3EDBDD7}" destId="{E3AF84AC-9CAE-4A93-8086-D0DECCEEBD57}" srcOrd="0" destOrd="0" presId="urn:microsoft.com/office/officeart/2005/8/layout/vList2"/>
    <dgm:cxn modelId="{D5239ACF-6707-49E2-8477-7992379BC1A7}" srcId="{FE079E0E-191B-4861-92D8-460CD3EDBDD7}" destId="{588F5DD1-44E1-4074-B4C0-F0BA53368155}" srcOrd="2" destOrd="0" parTransId="{B29B9918-5E66-4085-92D6-1C9BFED3A2CF}" sibTransId="{ED825E42-4994-461A-A29F-F74295721A71}"/>
    <dgm:cxn modelId="{59BD2EE4-A7B7-4511-9499-646B0754974A}" type="presOf" srcId="{7E428540-745B-4903-B50A-5AF3EE58994A}" destId="{51547A9D-2FB6-4A24-8770-6D7AFD4F1DC4}" srcOrd="0" destOrd="0" presId="urn:microsoft.com/office/officeart/2005/8/layout/vList2"/>
    <dgm:cxn modelId="{76A841ED-3992-4EDE-8508-47C8C77D2D0D}" type="presOf" srcId="{84D5FD68-5D0C-4D1E-B0C2-C770A9014CA2}" destId="{31A0B5DC-D45A-4BAE-9A35-526D29F0C5A0}" srcOrd="0" destOrd="0" presId="urn:microsoft.com/office/officeart/2005/8/layout/vList2"/>
    <dgm:cxn modelId="{1CBB70F2-34A2-4B4B-91A9-A0F84219482E}" srcId="{FE079E0E-191B-4861-92D8-460CD3EDBDD7}" destId="{583A13D4-A282-422B-8299-C61003DD15E5}" srcOrd="3" destOrd="0" parTransId="{FCB44EB6-5BCB-45CC-85DA-35C27B27F2A8}" sibTransId="{53EDBD97-72B6-4DAE-B5A7-C6A24CEDE7F2}"/>
    <dgm:cxn modelId="{9C330EF8-983F-4521-8363-F0146512EBE4}" type="presOf" srcId="{5ED00024-1502-49EB-BCC1-600EF1C9B6D9}" destId="{DF8EAE57-64EB-4B22-BB3F-5CB5C3C4944D}" srcOrd="0" destOrd="0" presId="urn:microsoft.com/office/officeart/2005/8/layout/vList2"/>
    <dgm:cxn modelId="{C9739A42-83E2-41FC-9C82-366981748948}" type="presParOf" srcId="{E3AF84AC-9CAE-4A93-8086-D0DECCEEBD57}" destId="{51547A9D-2FB6-4A24-8770-6D7AFD4F1DC4}" srcOrd="0" destOrd="0" presId="urn:microsoft.com/office/officeart/2005/8/layout/vList2"/>
    <dgm:cxn modelId="{DB686D9E-1EFF-49C4-A232-01DB098CC4A5}" type="presParOf" srcId="{E3AF84AC-9CAE-4A93-8086-D0DECCEEBD57}" destId="{31A0B5DC-D45A-4BAE-9A35-526D29F0C5A0}" srcOrd="1" destOrd="0" presId="urn:microsoft.com/office/officeart/2005/8/layout/vList2"/>
    <dgm:cxn modelId="{4A614B4A-C898-4898-8684-D529CBE4885D}" type="presParOf" srcId="{E3AF84AC-9CAE-4A93-8086-D0DECCEEBD57}" destId="{DF8EAE57-64EB-4B22-BB3F-5CB5C3C4944D}" srcOrd="2" destOrd="0" presId="urn:microsoft.com/office/officeart/2005/8/layout/vList2"/>
    <dgm:cxn modelId="{234E0F3C-9FB5-42DA-966F-F44D23EAC8A8}" type="presParOf" srcId="{E3AF84AC-9CAE-4A93-8086-D0DECCEEBD57}" destId="{1D59E6FF-125E-45A9-B856-22E33882487B}" srcOrd="3" destOrd="0" presId="urn:microsoft.com/office/officeart/2005/8/layout/vList2"/>
    <dgm:cxn modelId="{5561379B-7267-4B20-AD4C-C1E6C44ECF8C}" type="presParOf" srcId="{E3AF84AC-9CAE-4A93-8086-D0DECCEEBD57}" destId="{0FAD44CE-8F79-461F-BF1C-D1C96D4D92BB}" srcOrd="4" destOrd="0" presId="urn:microsoft.com/office/officeart/2005/8/layout/vList2"/>
    <dgm:cxn modelId="{F013BC65-F932-4B8D-AABB-4A69AA3AE9FD}" type="presParOf" srcId="{E3AF84AC-9CAE-4A93-8086-D0DECCEEBD57}" destId="{9589E74F-1F8F-443E-9DD2-222A664D1000}" srcOrd="5" destOrd="0" presId="urn:microsoft.com/office/officeart/2005/8/layout/vList2"/>
    <dgm:cxn modelId="{AEC5E1A0-0C8C-4CB3-B1A0-4E6207B48B30}" type="presParOf" srcId="{E3AF84AC-9CAE-4A93-8086-D0DECCEEBD57}" destId="{C2836457-3E58-4B0D-B77A-492336F3416C}" srcOrd="6" destOrd="0" presId="urn:microsoft.com/office/officeart/2005/8/layout/vList2"/>
    <dgm:cxn modelId="{299A874C-DB9C-4CB3-820B-008FFC06CAC8}" type="presParOf" srcId="{E3AF84AC-9CAE-4A93-8086-D0DECCEEBD57}" destId="{2D075DA6-AB42-4694-B0FB-A8517CE26AA4}" srcOrd="7" destOrd="0" presId="urn:microsoft.com/office/officeart/2005/8/layout/vList2"/>
    <dgm:cxn modelId="{22101195-11CD-4F7F-9015-F228F0329C1D}" type="presParOf" srcId="{E3AF84AC-9CAE-4A93-8086-D0DECCEEBD57}" destId="{CABF001D-13E1-407D-A7C6-CE2D296EBAEF}" srcOrd="8" destOrd="0" presId="urn:microsoft.com/office/officeart/2005/8/layout/vList2"/>
    <dgm:cxn modelId="{E6306296-391C-4AE7-95EE-3AA822655A33}" type="presParOf" srcId="{E3AF84AC-9CAE-4A93-8086-D0DECCEEBD57}" destId="{D7EC313A-1019-4977-87D8-E76A66F67EA7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8A262D-0B93-49C0-85A8-FF57875272C2}">
      <dsp:nvSpPr>
        <dsp:cNvPr id="0" name=""/>
        <dsp:cNvSpPr/>
      </dsp:nvSpPr>
      <dsp:spPr>
        <a:xfrm rot="5400000">
          <a:off x="-356852" y="1216387"/>
          <a:ext cx="1591898" cy="192879"/>
        </a:xfrm>
        <a:prstGeom prst="rect">
          <a:avLst/>
        </a:prstGeom>
        <a:solidFill>
          <a:srgbClr val="AF050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F4DBFEA-6993-43D2-8550-9C63128083EA}">
      <dsp:nvSpPr>
        <dsp:cNvPr id="0" name=""/>
        <dsp:cNvSpPr/>
      </dsp:nvSpPr>
      <dsp:spPr>
        <a:xfrm>
          <a:off x="2758" y="190693"/>
          <a:ext cx="2143109" cy="1285865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rtlCol="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noProof="0" dirty="0">
              <a:solidFill>
                <a:schemeClr val="bg1"/>
              </a:solidFill>
            </a:rPr>
            <a:t>ZŘIZOVATELÉ</a:t>
          </a:r>
          <a:br>
            <a:rPr lang="cs-CZ" sz="2100" kern="1200" noProof="0" dirty="0">
              <a:solidFill>
                <a:schemeClr val="bg1"/>
              </a:solidFill>
            </a:rPr>
          </a:br>
          <a:r>
            <a:rPr lang="cs-CZ" sz="2100" kern="1200" noProof="0" dirty="0">
              <a:solidFill>
                <a:schemeClr val="bg1"/>
              </a:solidFill>
            </a:rPr>
            <a:t>PROVOZOVATELÉ KNIHOVEN</a:t>
          </a:r>
        </a:p>
      </dsp:txBody>
      <dsp:txXfrm>
        <a:off x="40420" y="228355"/>
        <a:ext cx="2067785" cy="1210541"/>
      </dsp:txXfrm>
    </dsp:sp>
    <dsp:sp modelId="{92340564-8D1D-4B16-8221-86830D7817E6}">
      <dsp:nvSpPr>
        <dsp:cNvPr id="0" name=""/>
        <dsp:cNvSpPr/>
      </dsp:nvSpPr>
      <dsp:spPr>
        <a:xfrm>
          <a:off x="446813" y="2020053"/>
          <a:ext cx="2834902" cy="192879"/>
        </a:xfrm>
        <a:prstGeom prst="rect">
          <a:avLst/>
        </a:prstGeom>
        <a:solidFill>
          <a:srgbClr val="AF050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1A2D2A9-AB15-455D-A034-0B53446DC5B5}">
      <dsp:nvSpPr>
        <dsp:cNvPr id="0" name=""/>
        <dsp:cNvSpPr/>
      </dsp:nvSpPr>
      <dsp:spPr>
        <a:xfrm>
          <a:off x="2758" y="1798026"/>
          <a:ext cx="2143109" cy="1285865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rtlCol="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noProof="0" dirty="0">
              <a:solidFill>
                <a:schemeClr val="bg1"/>
              </a:solidFill>
            </a:rPr>
            <a:t>VEŘEJNOST</a:t>
          </a:r>
        </a:p>
      </dsp:txBody>
      <dsp:txXfrm>
        <a:off x="40420" y="1835688"/>
        <a:ext cx="2067785" cy="1210541"/>
      </dsp:txXfrm>
    </dsp:sp>
    <dsp:sp modelId="{4970D0ED-1467-43CD-8A03-83FFD3D85C61}">
      <dsp:nvSpPr>
        <dsp:cNvPr id="0" name=""/>
        <dsp:cNvSpPr/>
      </dsp:nvSpPr>
      <dsp:spPr>
        <a:xfrm rot="16200000">
          <a:off x="2493483" y="1216387"/>
          <a:ext cx="1591898" cy="192879"/>
        </a:xfrm>
        <a:prstGeom prst="rect">
          <a:avLst/>
        </a:prstGeom>
        <a:solidFill>
          <a:srgbClr val="AF050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D70175B-6136-44C3-AC35-EDDE7D5FC48B}">
      <dsp:nvSpPr>
        <dsp:cNvPr id="0" name=""/>
        <dsp:cNvSpPr/>
      </dsp:nvSpPr>
      <dsp:spPr>
        <a:xfrm>
          <a:off x="2853094" y="1798026"/>
          <a:ext cx="2143109" cy="1285865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rtlCol="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noProof="0" dirty="0">
              <a:solidFill>
                <a:schemeClr val="bg1"/>
              </a:solidFill>
            </a:rPr>
            <a:t>KULTURNÍ AKTÉŘI </a:t>
          </a:r>
          <a:br>
            <a:rPr lang="cs-CZ" sz="2100" kern="1200" noProof="0" dirty="0">
              <a:solidFill>
                <a:schemeClr val="bg1"/>
              </a:solidFill>
            </a:rPr>
          </a:br>
          <a:r>
            <a:rPr lang="cs-CZ" sz="2100" kern="1200" noProof="0" dirty="0">
              <a:solidFill>
                <a:schemeClr val="bg1"/>
              </a:solidFill>
            </a:rPr>
            <a:t>OKOLÍ KNIHOVNY</a:t>
          </a:r>
        </a:p>
      </dsp:txBody>
      <dsp:txXfrm>
        <a:off x="2890756" y="1835688"/>
        <a:ext cx="2067785" cy="1210541"/>
      </dsp:txXfrm>
    </dsp:sp>
    <dsp:sp modelId="{DF18FD10-B426-424A-8632-4F3E0488E5FC}">
      <dsp:nvSpPr>
        <dsp:cNvPr id="0" name=""/>
        <dsp:cNvSpPr/>
      </dsp:nvSpPr>
      <dsp:spPr>
        <a:xfrm>
          <a:off x="2853094" y="190693"/>
          <a:ext cx="2143109" cy="128586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rtlCol="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noProof="0" dirty="0">
              <a:solidFill>
                <a:schemeClr val="bg1"/>
              </a:solidFill>
            </a:rPr>
            <a:t>ARCHITEKTI</a:t>
          </a:r>
          <a:br>
            <a:rPr lang="cs-CZ" sz="2100" kern="1200" noProof="0" dirty="0">
              <a:solidFill>
                <a:schemeClr val="bg1"/>
              </a:solidFill>
            </a:rPr>
          </a:br>
          <a:r>
            <a:rPr lang="cs-CZ" sz="2100" kern="1200" noProof="0" dirty="0">
              <a:solidFill>
                <a:schemeClr val="bg1"/>
              </a:solidFill>
            </a:rPr>
            <a:t>PROJEKTANTI</a:t>
          </a:r>
          <a:br>
            <a:rPr lang="cs-CZ" sz="2100" kern="1200" noProof="0" dirty="0">
              <a:solidFill>
                <a:schemeClr val="bg1"/>
              </a:solidFill>
            </a:rPr>
          </a:br>
          <a:r>
            <a:rPr lang="cs-CZ" sz="2100" kern="1200" noProof="0" dirty="0">
              <a:solidFill>
                <a:schemeClr val="bg1"/>
              </a:solidFill>
            </a:rPr>
            <a:t>DESIGNÉŘI</a:t>
          </a:r>
        </a:p>
      </dsp:txBody>
      <dsp:txXfrm>
        <a:off x="2890756" y="228355"/>
        <a:ext cx="2067785" cy="121054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0A279-EB8C-4325-BB02-A4D3A3696E11}">
      <dsp:nvSpPr>
        <dsp:cNvPr id="0" name=""/>
        <dsp:cNvSpPr/>
      </dsp:nvSpPr>
      <dsp:spPr>
        <a:xfrm rot="5400000">
          <a:off x="956940" y="789960"/>
          <a:ext cx="1233514" cy="148859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164BA2-61CA-4705-AC47-6D660A43FE77}">
      <dsp:nvSpPr>
        <dsp:cNvPr id="0" name=""/>
        <dsp:cNvSpPr/>
      </dsp:nvSpPr>
      <dsp:spPr>
        <a:xfrm>
          <a:off x="1239410" y="825"/>
          <a:ext cx="1653990" cy="9923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MODERNÍ POJETÍ KNIHOVNY</a:t>
          </a:r>
        </a:p>
      </dsp:txBody>
      <dsp:txXfrm>
        <a:off x="1268476" y="29891"/>
        <a:ext cx="1595858" cy="934262"/>
      </dsp:txXfrm>
    </dsp:sp>
    <dsp:sp modelId="{AF9A99A2-D087-4DE2-A195-002AE257E088}">
      <dsp:nvSpPr>
        <dsp:cNvPr id="0" name=""/>
        <dsp:cNvSpPr/>
      </dsp:nvSpPr>
      <dsp:spPr>
        <a:xfrm rot="5400000">
          <a:off x="956940" y="2030454"/>
          <a:ext cx="1233514" cy="148859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1704CA-64A6-440A-90DA-E497737A8B05}">
      <dsp:nvSpPr>
        <dsp:cNvPr id="0" name=""/>
        <dsp:cNvSpPr/>
      </dsp:nvSpPr>
      <dsp:spPr>
        <a:xfrm>
          <a:off x="1239410" y="1241319"/>
          <a:ext cx="1653990" cy="9923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MULTIFUNKČNÍ PROSTOR</a:t>
          </a:r>
        </a:p>
      </dsp:txBody>
      <dsp:txXfrm>
        <a:off x="1268476" y="1270385"/>
        <a:ext cx="1595858" cy="934262"/>
      </dsp:txXfrm>
    </dsp:sp>
    <dsp:sp modelId="{91CA2AA1-199A-433B-9449-03A29B89BE37}">
      <dsp:nvSpPr>
        <dsp:cNvPr id="0" name=""/>
        <dsp:cNvSpPr/>
      </dsp:nvSpPr>
      <dsp:spPr>
        <a:xfrm>
          <a:off x="1577186" y="2650700"/>
          <a:ext cx="2192829" cy="148859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DE3FFD1-AD96-44E0-922A-28E7C250FF29}">
      <dsp:nvSpPr>
        <dsp:cNvPr id="0" name=""/>
        <dsp:cNvSpPr/>
      </dsp:nvSpPr>
      <dsp:spPr>
        <a:xfrm>
          <a:off x="1239410" y="2481812"/>
          <a:ext cx="1653990" cy="9923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HYGIENICKÉ PODMÍNKY</a:t>
          </a:r>
        </a:p>
      </dsp:txBody>
      <dsp:txXfrm>
        <a:off x="1268476" y="2510878"/>
        <a:ext cx="1595858" cy="934262"/>
      </dsp:txXfrm>
    </dsp:sp>
    <dsp:sp modelId="{F4A4C2C8-8B66-49C2-9860-35DAAB297C13}">
      <dsp:nvSpPr>
        <dsp:cNvPr id="0" name=""/>
        <dsp:cNvSpPr/>
      </dsp:nvSpPr>
      <dsp:spPr>
        <a:xfrm rot="16200000">
          <a:off x="3156748" y="2030454"/>
          <a:ext cx="1233514" cy="148859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DE8573-6CB7-4FCB-91C7-C53D607965E4}">
      <dsp:nvSpPr>
        <dsp:cNvPr id="0" name=""/>
        <dsp:cNvSpPr/>
      </dsp:nvSpPr>
      <dsp:spPr>
        <a:xfrm>
          <a:off x="3439218" y="2481812"/>
          <a:ext cx="1653990" cy="9923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AKUSTICKÉ PODMÍNKY</a:t>
          </a:r>
        </a:p>
      </dsp:txBody>
      <dsp:txXfrm>
        <a:off x="3468284" y="2510878"/>
        <a:ext cx="1595858" cy="934262"/>
      </dsp:txXfrm>
    </dsp:sp>
    <dsp:sp modelId="{E568F4D5-D869-4435-B774-9E603254AFD6}">
      <dsp:nvSpPr>
        <dsp:cNvPr id="0" name=""/>
        <dsp:cNvSpPr/>
      </dsp:nvSpPr>
      <dsp:spPr>
        <a:xfrm rot="16200000">
          <a:off x="3156748" y="789960"/>
          <a:ext cx="1233514" cy="148859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41B112-318E-4D51-A2BC-BB9543CE2FAD}">
      <dsp:nvSpPr>
        <dsp:cNvPr id="0" name=""/>
        <dsp:cNvSpPr/>
      </dsp:nvSpPr>
      <dsp:spPr>
        <a:xfrm>
          <a:off x="3439218" y="1241319"/>
          <a:ext cx="1653990" cy="9923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BEZBARIÉROVOST</a:t>
          </a:r>
        </a:p>
      </dsp:txBody>
      <dsp:txXfrm>
        <a:off x="3468284" y="1270385"/>
        <a:ext cx="1595858" cy="934262"/>
      </dsp:txXfrm>
    </dsp:sp>
    <dsp:sp modelId="{6D7AFFFE-3CFE-4AA1-901D-0821343BEE78}">
      <dsp:nvSpPr>
        <dsp:cNvPr id="0" name=""/>
        <dsp:cNvSpPr/>
      </dsp:nvSpPr>
      <dsp:spPr>
        <a:xfrm>
          <a:off x="3816706" y="199858"/>
          <a:ext cx="2192829" cy="148859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9155F1-2D92-4343-89B1-5D8F813B9C57}">
      <dsp:nvSpPr>
        <dsp:cNvPr id="0" name=""/>
        <dsp:cNvSpPr/>
      </dsp:nvSpPr>
      <dsp:spPr>
        <a:xfrm>
          <a:off x="3439218" y="825"/>
          <a:ext cx="1653990" cy="9923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ZÓNOVÁNÍ</a:t>
          </a:r>
        </a:p>
      </dsp:txBody>
      <dsp:txXfrm>
        <a:off x="3468284" y="29891"/>
        <a:ext cx="1595858" cy="934262"/>
      </dsp:txXfrm>
    </dsp:sp>
    <dsp:sp modelId="{F4DEEC4A-F800-4B7A-B742-08FF89B1F3C0}">
      <dsp:nvSpPr>
        <dsp:cNvPr id="0" name=""/>
        <dsp:cNvSpPr/>
      </dsp:nvSpPr>
      <dsp:spPr>
        <a:xfrm rot="5400000">
          <a:off x="5356556" y="789960"/>
          <a:ext cx="1233514" cy="148859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5DCBC21-F4C2-4796-A949-ED41F65CDBC9}">
      <dsp:nvSpPr>
        <dsp:cNvPr id="0" name=""/>
        <dsp:cNvSpPr/>
      </dsp:nvSpPr>
      <dsp:spPr>
        <a:xfrm>
          <a:off x="5639026" y="825"/>
          <a:ext cx="1653990" cy="9923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MOBILIÁŘ</a:t>
          </a:r>
        </a:p>
      </dsp:txBody>
      <dsp:txXfrm>
        <a:off x="5668092" y="29891"/>
        <a:ext cx="1595858" cy="934262"/>
      </dsp:txXfrm>
    </dsp:sp>
    <dsp:sp modelId="{FA0BAD85-DDA0-486C-8BF6-F9C0A7F89A25}">
      <dsp:nvSpPr>
        <dsp:cNvPr id="0" name=""/>
        <dsp:cNvSpPr/>
      </dsp:nvSpPr>
      <dsp:spPr>
        <a:xfrm rot="5400000">
          <a:off x="5356556" y="2030454"/>
          <a:ext cx="1233514" cy="148859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BDBE92-C3F2-4D9F-BD0B-E50AF2F24A47}">
      <dsp:nvSpPr>
        <dsp:cNvPr id="0" name=""/>
        <dsp:cNvSpPr/>
      </dsp:nvSpPr>
      <dsp:spPr>
        <a:xfrm>
          <a:off x="5639026" y="1241319"/>
          <a:ext cx="1653990" cy="9923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BUDOVA</a:t>
          </a:r>
        </a:p>
      </dsp:txBody>
      <dsp:txXfrm>
        <a:off x="5668092" y="1270385"/>
        <a:ext cx="1595858" cy="934262"/>
      </dsp:txXfrm>
    </dsp:sp>
    <dsp:sp modelId="{4D948949-F4AC-4D38-AE5D-3CB16B41EBDB}">
      <dsp:nvSpPr>
        <dsp:cNvPr id="0" name=""/>
        <dsp:cNvSpPr/>
      </dsp:nvSpPr>
      <dsp:spPr>
        <a:xfrm>
          <a:off x="5639026" y="2481812"/>
          <a:ext cx="1653990" cy="9923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DOSTUPNOST…</a:t>
          </a:r>
        </a:p>
      </dsp:txBody>
      <dsp:txXfrm>
        <a:off x="5668092" y="2510878"/>
        <a:ext cx="1595858" cy="93426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A3E7F9-AB6E-4165-B13A-9B495FC1D29A}">
      <dsp:nvSpPr>
        <dsp:cNvPr id="0" name=""/>
        <dsp:cNvSpPr/>
      </dsp:nvSpPr>
      <dsp:spPr>
        <a:xfrm rot="5400000">
          <a:off x="6626586" y="-2929291"/>
          <a:ext cx="893779" cy="6980452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cs-CZ" sz="1500" kern="1200" dirty="0"/>
            <a:t>Pozvěte svého metodika na jednání SMS, SPOV nebo na jinou akci.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 dirty="0"/>
            <a:t>Navštivte některou z konferencí nebo seminář organizovaný knihovnou.</a:t>
          </a:r>
        </a:p>
      </dsp:txBody>
      <dsp:txXfrm rot="-5400000">
        <a:off x="3583250" y="157676"/>
        <a:ext cx="6936821" cy="806517"/>
      </dsp:txXfrm>
    </dsp:sp>
    <dsp:sp modelId="{DE4BCA2D-15E8-4095-9D4B-76709B278DA9}">
      <dsp:nvSpPr>
        <dsp:cNvPr id="0" name=""/>
        <dsp:cNvSpPr/>
      </dsp:nvSpPr>
      <dsp:spPr>
        <a:xfrm>
          <a:off x="343255" y="2322"/>
          <a:ext cx="3239994" cy="111722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300" kern="1200" dirty="0">
              <a:solidFill>
                <a:srgbClr val="293D51"/>
              </a:solidFill>
            </a:rPr>
            <a:t>SLYŠET</a:t>
          </a:r>
        </a:p>
      </dsp:txBody>
      <dsp:txXfrm>
        <a:off x="397793" y="56860"/>
        <a:ext cx="3130918" cy="1008148"/>
      </dsp:txXfrm>
    </dsp:sp>
    <dsp:sp modelId="{9D68453B-4AE3-4F0B-88C1-50B156D1C2F9}">
      <dsp:nvSpPr>
        <dsp:cNvPr id="0" name=""/>
        <dsp:cNvSpPr/>
      </dsp:nvSpPr>
      <dsp:spPr>
        <a:xfrm rot="5400000">
          <a:off x="6626586" y="-1756205"/>
          <a:ext cx="893779" cy="6980452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cs-CZ" sz="1500" kern="1200" dirty="0"/>
            <a:t>Navštivte v Týdnu knihoven svou knihovnu a vyzkoušejte si práci v knihovně. Zapojte se do komunitních akcí, pasujte děti na čtenáře, křtěte nebo předčítejte knihy, hovořte s obyvateli obce. </a:t>
          </a:r>
        </a:p>
      </dsp:txBody>
      <dsp:txXfrm rot="-5400000">
        <a:off x="3583250" y="1330762"/>
        <a:ext cx="6936821" cy="806517"/>
      </dsp:txXfrm>
    </dsp:sp>
    <dsp:sp modelId="{038F98F1-4FE5-4F89-BC70-ED53535AE36D}">
      <dsp:nvSpPr>
        <dsp:cNvPr id="0" name=""/>
        <dsp:cNvSpPr/>
      </dsp:nvSpPr>
      <dsp:spPr>
        <a:xfrm>
          <a:off x="343255" y="1175408"/>
          <a:ext cx="3239994" cy="111722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300" kern="1200" dirty="0">
              <a:solidFill>
                <a:srgbClr val="293D51"/>
              </a:solidFill>
            </a:rPr>
            <a:t>VYZKOUŠET</a:t>
          </a:r>
        </a:p>
      </dsp:txBody>
      <dsp:txXfrm>
        <a:off x="397793" y="1229946"/>
        <a:ext cx="3130918" cy="1008148"/>
      </dsp:txXfrm>
    </dsp:sp>
    <dsp:sp modelId="{EC39DFBA-FAB7-4E50-8F39-9A249502582A}">
      <dsp:nvSpPr>
        <dsp:cNvPr id="0" name=""/>
        <dsp:cNvSpPr/>
      </dsp:nvSpPr>
      <dsp:spPr>
        <a:xfrm rot="5400000">
          <a:off x="6626586" y="-583120"/>
          <a:ext cx="893779" cy="6980452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cs-CZ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cs-CZ" sz="1500" kern="1200" dirty="0"/>
            <a:t>Krajské knihovny a jejich metodická centra vám mohou zprostředkovat ukázky dobrých knihoven přímo v terénu. Domluvte si návštěvu těch nejlepších knihoven v kraji.</a:t>
          </a:r>
        </a:p>
      </dsp:txBody>
      <dsp:txXfrm rot="-5400000">
        <a:off x="3583250" y="2503847"/>
        <a:ext cx="6936821" cy="806517"/>
      </dsp:txXfrm>
    </dsp:sp>
    <dsp:sp modelId="{B6B960B0-6420-4D43-A232-1991570C2333}">
      <dsp:nvSpPr>
        <dsp:cNvPr id="0" name=""/>
        <dsp:cNvSpPr/>
      </dsp:nvSpPr>
      <dsp:spPr>
        <a:xfrm>
          <a:off x="343255" y="2348493"/>
          <a:ext cx="3239994" cy="111722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300" kern="1200" dirty="0">
              <a:solidFill>
                <a:srgbClr val="293D51"/>
              </a:solidFill>
            </a:rPr>
            <a:t>VIDĚT</a:t>
          </a:r>
        </a:p>
      </dsp:txBody>
      <dsp:txXfrm>
        <a:off x="397793" y="2403031"/>
        <a:ext cx="3130918" cy="1008148"/>
      </dsp:txXfrm>
    </dsp:sp>
    <dsp:sp modelId="{67740FEF-0564-4F23-8304-CCB908F11A69}">
      <dsp:nvSpPr>
        <dsp:cNvPr id="0" name=""/>
        <dsp:cNvSpPr/>
      </dsp:nvSpPr>
      <dsp:spPr>
        <a:xfrm rot="5400000">
          <a:off x="6626586" y="589964"/>
          <a:ext cx="893779" cy="6980452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cs-CZ" sz="1500" kern="1200" dirty="0"/>
            <a:t>Obraťte se na svého krajského metodika a chtějte po něm informace, doporučení nebo odkaz, kde hledat dál. </a:t>
          </a:r>
        </a:p>
      </dsp:txBody>
      <dsp:txXfrm rot="-5400000">
        <a:off x="3583250" y="3676932"/>
        <a:ext cx="6936821" cy="806517"/>
      </dsp:txXfrm>
    </dsp:sp>
    <dsp:sp modelId="{A175DD50-24A3-4915-AE07-D2FECCFCD728}">
      <dsp:nvSpPr>
        <dsp:cNvPr id="0" name=""/>
        <dsp:cNvSpPr/>
      </dsp:nvSpPr>
      <dsp:spPr>
        <a:xfrm>
          <a:off x="343255" y="3521578"/>
          <a:ext cx="3239994" cy="111722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300" kern="1200" dirty="0">
              <a:solidFill>
                <a:srgbClr val="293D51"/>
              </a:solidFill>
            </a:rPr>
            <a:t>PORADIT</a:t>
          </a:r>
        </a:p>
      </dsp:txBody>
      <dsp:txXfrm>
        <a:off x="397793" y="3576116"/>
        <a:ext cx="3130918" cy="10081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251B6E-037D-4101-8001-AD9802B9760F}">
      <dsp:nvSpPr>
        <dsp:cNvPr id="0" name=""/>
        <dsp:cNvSpPr/>
      </dsp:nvSpPr>
      <dsp:spPr>
        <a:xfrm>
          <a:off x="0" y="106086"/>
          <a:ext cx="2477418" cy="12387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kern="1200" dirty="0"/>
            <a:t>FYZICKÉ MÍSTO</a:t>
          </a:r>
        </a:p>
      </dsp:txBody>
      <dsp:txXfrm>
        <a:off x="36281" y="142367"/>
        <a:ext cx="2404856" cy="11661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3BD9C7-48A7-43D5-B466-E7AA605C6F18}">
      <dsp:nvSpPr>
        <dsp:cNvPr id="0" name=""/>
        <dsp:cNvSpPr/>
      </dsp:nvSpPr>
      <dsp:spPr>
        <a:xfrm>
          <a:off x="0" y="106085"/>
          <a:ext cx="2477418" cy="12387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VZDĚLÁVACÍ  </a:t>
          </a:r>
          <a:br>
            <a:rPr lang="cs-CZ" sz="2600" kern="1200" dirty="0"/>
          </a:br>
          <a:r>
            <a:rPr lang="cs-CZ" sz="2600" kern="1200" dirty="0"/>
            <a:t>A KULTURNÍ CENTRUM OBCE</a:t>
          </a:r>
        </a:p>
      </dsp:txBody>
      <dsp:txXfrm>
        <a:off x="36281" y="142366"/>
        <a:ext cx="2404856" cy="11661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D6ED10-1418-4631-8932-7FC6FA6ED534}">
      <dsp:nvSpPr>
        <dsp:cNvPr id="0" name=""/>
        <dsp:cNvSpPr/>
      </dsp:nvSpPr>
      <dsp:spPr>
        <a:xfrm>
          <a:off x="0" y="97568"/>
          <a:ext cx="2458230" cy="12291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/>
            <a:t>KOMUNITNÍ CENTRUM OBCE</a:t>
          </a:r>
        </a:p>
      </dsp:txBody>
      <dsp:txXfrm>
        <a:off x="36000" y="133568"/>
        <a:ext cx="2386230" cy="115711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251B6E-037D-4101-8001-AD9802B9760F}">
      <dsp:nvSpPr>
        <dsp:cNvPr id="0" name=""/>
        <dsp:cNvSpPr/>
      </dsp:nvSpPr>
      <dsp:spPr>
        <a:xfrm>
          <a:off x="0" y="106086"/>
          <a:ext cx="2477418" cy="12387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kern="1200" dirty="0"/>
            <a:t>Paměť Ostravy</a:t>
          </a:r>
        </a:p>
      </dsp:txBody>
      <dsp:txXfrm>
        <a:off x="36281" y="142367"/>
        <a:ext cx="2404856" cy="116614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3BD9C7-48A7-43D5-B466-E7AA605C6F18}">
      <dsp:nvSpPr>
        <dsp:cNvPr id="0" name=""/>
        <dsp:cNvSpPr/>
      </dsp:nvSpPr>
      <dsp:spPr>
        <a:xfrm>
          <a:off x="0" y="106085"/>
          <a:ext cx="2477418" cy="12387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73660" rIns="110490" bIns="7366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800" kern="1200" dirty="0"/>
            <a:t>Staříčci</a:t>
          </a:r>
        </a:p>
      </dsp:txBody>
      <dsp:txXfrm>
        <a:off x="36281" y="142366"/>
        <a:ext cx="2404856" cy="116614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D6ED10-1418-4631-8932-7FC6FA6ED534}">
      <dsp:nvSpPr>
        <dsp:cNvPr id="0" name=""/>
        <dsp:cNvSpPr/>
      </dsp:nvSpPr>
      <dsp:spPr>
        <a:xfrm>
          <a:off x="0" y="97568"/>
          <a:ext cx="2458230" cy="12291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/>
            <a:t>Soutěž o poklad strýca Juráša</a:t>
          </a:r>
        </a:p>
      </dsp:txBody>
      <dsp:txXfrm>
        <a:off x="36000" y="133568"/>
        <a:ext cx="2386230" cy="115711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0647A1-2B3F-435D-BDB5-C4FBAC7A3D6B}">
      <dsp:nvSpPr>
        <dsp:cNvPr id="0" name=""/>
        <dsp:cNvSpPr/>
      </dsp:nvSpPr>
      <dsp:spPr>
        <a:xfrm>
          <a:off x="1746578" y="2175669"/>
          <a:ext cx="523537" cy="10314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1768" y="0"/>
              </a:lnTo>
              <a:lnTo>
                <a:pt x="261768" y="1031425"/>
              </a:lnTo>
              <a:lnTo>
                <a:pt x="523537" y="103142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 dirty="0"/>
        </a:p>
      </dsp:txBody>
      <dsp:txXfrm>
        <a:off x="1979429" y="2662464"/>
        <a:ext cx="57834" cy="57834"/>
      </dsp:txXfrm>
    </dsp:sp>
    <dsp:sp modelId="{8448ACDE-EFCB-4948-B274-F37B73D35BDE}">
      <dsp:nvSpPr>
        <dsp:cNvPr id="0" name=""/>
        <dsp:cNvSpPr/>
      </dsp:nvSpPr>
      <dsp:spPr>
        <a:xfrm>
          <a:off x="1746578" y="2129949"/>
          <a:ext cx="54129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1292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 dirty="0"/>
        </a:p>
      </dsp:txBody>
      <dsp:txXfrm>
        <a:off x="2003691" y="2162136"/>
        <a:ext cx="27064" cy="27064"/>
      </dsp:txXfrm>
    </dsp:sp>
    <dsp:sp modelId="{E02D6787-5862-441D-ADA6-F0A8330B6F4A}">
      <dsp:nvSpPr>
        <dsp:cNvPr id="0" name=""/>
        <dsp:cNvSpPr/>
      </dsp:nvSpPr>
      <dsp:spPr>
        <a:xfrm>
          <a:off x="1746578" y="1144243"/>
          <a:ext cx="541292" cy="1031425"/>
        </a:xfrm>
        <a:custGeom>
          <a:avLst/>
          <a:gdLst/>
          <a:ahLst/>
          <a:cxnLst/>
          <a:rect l="0" t="0" r="0" b="0"/>
          <a:pathLst>
            <a:path>
              <a:moveTo>
                <a:pt x="0" y="1031425"/>
              </a:moveTo>
              <a:lnTo>
                <a:pt x="270646" y="1031425"/>
              </a:lnTo>
              <a:lnTo>
                <a:pt x="270646" y="0"/>
              </a:lnTo>
              <a:lnTo>
                <a:pt x="541292" y="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 dirty="0"/>
        </a:p>
      </dsp:txBody>
      <dsp:txXfrm>
        <a:off x="1988103" y="1630835"/>
        <a:ext cx="58241" cy="58241"/>
      </dsp:txXfrm>
    </dsp:sp>
    <dsp:sp modelId="{B1182354-12C6-4652-B33F-4F27022F17EA}">
      <dsp:nvSpPr>
        <dsp:cNvPr id="0" name=""/>
        <dsp:cNvSpPr/>
      </dsp:nvSpPr>
      <dsp:spPr>
        <a:xfrm rot="16200000">
          <a:off x="-837413" y="1763098"/>
          <a:ext cx="4342843" cy="825140"/>
        </a:xfrm>
        <a:prstGeom prst="rect">
          <a:avLst/>
        </a:prstGeom>
        <a:solidFill>
          <a:srgbClr val="293D5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400" kern="1200" dirty="0"/>
            <a:t>KNIHOVNA</a:t>
          </a:r>
        </a:p>
      </dsp:txBody>
      <dsp:txXfrm>
        <a:off x="-837413" y="1763098"/>
        <a:ext cx="4342843" cy="825140"/>
      </dsp:txXfrm>
    </dsp:sp>
    <dsp:sp modelId="{23BBC313-018A-4132-AE90-9A0A1FF3D716}">
      <dsp:nvSpPr>
        <dsp:cNvPr id="0" name=""/>
        <dsp:cNvSpPr/>
      </dsp:nvSpPr>
      <dsp:spPr>
        <a:xfrm>
          <a:off x="2287870" y="731673"/>
          <a:ext cx="5389455" cy="82514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solidFill>
                <a:srgbClr val="C00000"/>
              </a:solidFill>
            </a:rPr>
            <a:t>SAMOSTATNÁ PŘÍSPĚVKOVÁ ORGANIZACE</a:t>
          </a:r>
        </a:p>
      </dsp:txBody>
      <dsp:txXfrm>
        <a:off x="2287870" y="731673"/>
        <a:ext cx="5389455" cy="825140"/>
      </dsp:txXfrm>
    </dsp:sp>
    <dsp:sp modelId="{5315BAB0-5D2E-41FD-BC21-CC86B3AB0C19}">
      <dsp:nvSpPr>
        <dsp:cNvPr id="0" name=""/>
        <dsp:cNvSpPr/>
      </dsp:nvSpPr>
      <dsp:spPr>
        <a:xfrm>
          <a:off x="2287870" y="1763098"/>
          <a:ext cx="5389455" cy="82514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solidFill>
                <a:srgbClr val="C00000"/>
              </a:solidFill>
            </a:rPr>
            <a:t>ORGANIZAČNÍ SLOŽKA OBCE</a:t>
          </a:r>
        </a:p>
      </dsp:txBody>
      <dsp:txXfrm>
        <a:off x="2287870" y="1763098"/>
        <a:ext cx="5389455" cy="825140"/>
      </dsp:txXfrm>
    </dsp:sp>
    <dsp:sp modelId="{30D270D5-5DE9-432E-8C64-837BE76440B8}">
      <dsp:nvSpPr>
        <dsp:cNvPr id="0" name=""/>
        <dsp:cNvSpPr/>
      </dsp:nvSpPr>
      <dsp:spPr>
        <a:xfrm>
          <a:off x="2270115" y="2794524"/>
          <a:ext cx="5389455" cy="82514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solidFill>
                <a:srgbClr val="C00000"/>
              </a:solidFill>
            </a:rPr>
            <a:t>SOUČÁST JINÉ ORGANIZACE,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solidFill>
                <a:srgbClr val="C00000"/>
              </a:solidFill>
            </a:rPr>
            <a:t>ODBORU KULTURY AJ.</a:t>
          </a:r>
        </a:p>
      </dsp:txBody>
      <dsp:txXfrm>
        <a:off x="2270115" y="2794524"/>
        <a:ext cx="5389455" cy="82514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547A9D-2FB6-4A24-8770-6D7AFD4F1DC4}">
      <dsp:nvSpPr>
        <dsp:cNvPr id="0" name=""/>
        <dsp:cNvSpPr/>
      </dsp:nvSpPr>
      <dsp:spPr>
        <a:xfrm>
          <a:off x="0" y="47056"/>
          <a:ext cx="10515600" cy="503685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ZÁKONY</a:t>
          </a:r>
        </a:p>
      </dsp:txBody>
      <dsp:txXfrm>
        <a:off x="24588" y="71644"/>
        <a:ext cx="10466424" cy="454509"/>
      </dsp:txXfrm>
    </dsp:sp>
    <dsp:sp modelId="{31A0B5DC-D45A-4BAE-9A35-526D29F0C5A0}">
      <dsp:nvSpPr>
        <dsp:cNvPr id="0" name=""/>
        <dsp:cNvSpPr/>
      </dsp:nvSpPr>
      <dsp:spPr>
        <a:xfrm>
          <a:off x="0" y="550741"/>
          <a:ext cx="10515600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 dirty="0"/>
            <a:t>Knihovní zákon, Zákon o právu autorském, Zákon o povinném výtisku…</a:t>
          </a:r>
        </a:p>
      </dsp:txBody>
      <dsp:txXfrm>
        <a:off x="0" y="550741"/>
        <a:ext cx="10515600" cy="347760"/>
      </dsp:txXfrm>
    </dsp:sp>
    <dsp:sp modelId="{DF8EAE57-64EB-4B22-BB3F-5CB5C3C4944D}">
      <dsp:nvSpPr>
        <dsp:cNvPr id="0" name=""/>
        <dsp:cNvSpPr/>
      </dsp:nvSpPr>
      <dsp:spPr>
        <a:xfrm>
          <a:off x="0" y="898501"/>
          <a:ext cx="10515600" cy="503685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METODIKY A KONCEPCE</a:t>
          </a:r>
        </a:p>
      </dsp:txBody>
      <dsp:txXfrm>
        <a:off x="24588" y="923089"/>
        <a:ext cx="10466424" cy="454509"/>
      </dsp:txXfrm>
    </dsp:sp>
    <dsp:sp modelId="{1D59E6FF-125E-45A9-B856-22E33882487B}">
      <dsp:nvSpPr>
        <dsp:cNvPr id="0" name=""/>
        <dsp:cNvSpPr/>
      </dsp:nvSpPr>
      <dsp:spPr>
        <a:xfrm>
          <a:off x="0" y="1402186"/>
          <a:ext cx="10515600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 dirty="0"/>
            <a:t>Koncepce rozvoje knihovnictví, koncepce CŽV.</a:t>
          </a:r>
        </a:p>
      </dsp:txBody>
      <dsp:txXfrm>
        <a:off x="0" y="1402186"/>
        <a:ext cx="10515600" cy="347760"/>
      </dsp:txXfrm>
    </dsp:sp>
    <dsp:sp modelId="{0FAD44CE-8F79-461F-BF1C-D1C96D4D92BB}">
      <dsp:nvSpPr>
        <dsp:cNvPr id="0" name=""/>
        <dsp:cNvSpPr/>
      </dsp:nvSpPr>
      <dsp:spPr>
        <a:xfrm>
          <a:off x="0" y="1749946"/>
          <a:ext cx="10515600" cy="503685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NORMY, STANDARDY, DOPORUČENÍ</a:t>
          </a:r>
        </a:p>
      </dsp:txBody>
      <dsp:txXfrm>
        <a:off x="24588" y="1774534"/>
        <a:ext cx="10466424" cy="454509"/>
      </dsp:txXfrm>
    </dsp:sp>
    <dsp:sp modelId="{9589E74F-1F8F-443E-9DD2-222A664D1000}">
      <dsp:nvSpPr>
        <dsp:cNvPr id="0" name=""/>
        <dsp:cNvSpPr/>
      </dsp:nvSpPr>
      <dsp:spPr>
        <a:xfrm>
          <a:off x="0" y="2253631"/>
          <a:ext cx="10515600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 dirty="0"/>
            <a:t>Terminologie, názvosloví, standard pro dobrou knihovnu, standard pro dobrý fond… </a:t>
          </a:r>
        </a:p>
      </dsp:txBody>
      <dsp:txXfrm>
        <a:off x="0" y="2253631"/>
        <a:ext cx="10515600" cy="347760"/>
      </dsp:txXfrm>
    </dsp:sp>
    <dsp:sp modelId="{C2836457-3E58-4B0D-B77A-492336F3416C}">
      <dsp:nvSpPr>
        <dsp:cNvPr id="0" name=""/>
        <dsp:cNvSpPr/>
      </dsp:nvSpPr>
      <dsp:spPr>
        <a:xfrm>
          <a:off x="0" y="2601391"/>
          <a:ext cx="10515600" cy="503685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STRATEGIE, DEKLARACE</a:t>
          </a:r>
        </a:p>
      </dsp:txBody>
      <dsp:txXfrm>
        <a:off x="24588" y="2625979"/>
        <a:ext cx="10466424" cy="454509"/>
      </dsp:txXfrm>
    </dsp:sp>
    <dsp:sp modelId="{2D075DA6-AB42-4694-B0FB-A8517CE26AA4}">
      <dsp:nvSpPr>
        <dsp:cNvPr id="0" name=""/>
        <dsp:cNvSpPr/>
      </dsp:nvSpPr>
      <dsp:spPr>
        <a:xfrm>
          <a:off x="0" y="3105076"/>
          <a:ext cx="10515600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 dirty="0"/>
            <a:t>Strategie digitalizace, strategie celoživotního učení, Vídeňská deklarace…</a:t>
          </a:r>
        </a:p>
      </dsp:txBody>
      <dsp:txXfrm>
        <a:off x="0" y="3105076"/>
        <a:ext cx="10515600" cy="347760"/>
      </dsp:txXfrm>
    </dsp:sp>
    <dsp:sp modelId="{CABF001D-13E1-407D-A7C6-CE2D296EBAEF}">
      <dsp:nvSpPr>
        <dsp:cNvPr id="0" name=""/>
        <dsp:cNvSpPr/>
      </dsp:nvSpPr>
      <dsp:spPr>
        <a:xfrm>
          <a:off x="0" y="3452836"/>
          <a:ext cx="10515600" cy="503685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MEZINÁRODNÍ DOPORUČENÍ</a:t>
          </a:r>
        </a:p>
      </dsp:txBody>
      <dsp:txXfrm>
        <a:off x="24588" y="3477424"/>
        <a:ext cx="10466424" cy="454509"/>
      </dsp:txXfrm>
    </dsp:sp>
    <dsp:sp modelId="{D7EC313A-1019-4977-87D8-E76A66F67EA7}">
      <dsp:nvSpPr>
        <dsp:cNvPr id="0" name=""/>
        <dsp:cNvSpPr/>
      </dsp:nvSpPr>
      <dsp:spPr>
        <a:xfrm>
          <a:off x="0" y="3956521"/>
          <a:ext cx="10515600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 dirty="0"/>
            <a:t>Manifesty a doporučení IFLA, UNESCO</a:t>
          </a:r>
        </a:p>
      </dsp:txBody>
      <dsp:txXfrm>
        <a:off x="0" y="3956521"/>
        <a:ext cx="10515600" cy="3477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A42D2190-6A08-4639-8392-B24CDE92C4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0AAA7DA-C86C-4489-8B4F-D0D9B940F40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F1F08-C5B6-479D-86B6-5068516BBE7D}" type="datetimeFigureOut">
              <a:rPr lang="cs-CZ" smtClean="0"/>
              <a:t>25.02.2021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9BD218A-BE40-45E9-87EE-7E86FF3C09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F468802-0C66-468C-A565-38440D7AF7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0BF2B-B03D-4720-B6F1-BE86C3225EC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09380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67BB62-B17A-41CA-8F76-C61A88B3CC38}" type="datetimeFigureOut">
              <a:rPr lang="cs-CZ" noProof="0" smtClean="0"/>
              <a:t>25.02.2021</a:t>
            </a:fld>
            <a:endParaRPr lang="cs-CZ" noProof="0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Upravte styly předlohy textu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46C021-372D-4759-B68E-2C92A6AD29FD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2130754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6C021-372D-4759-B68E-2C92A6AD29FD}" type="slidenum">
              <a:rPr lang="cs-CZ" noProof="0" smtClean="0"/>
              <a:t>7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996875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FF4CD0-1471-474F-B006-D6740D9554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FEF3FE1-C0E6-4CE0-B284-C59FAA76F6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4540B9-E39A-4CAF-8135-F7BE3E821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FF6F832-27B8-4ECE-92C0-0CD9701D8D15}" type="datetime1">
              <a:rPr lang="cs-CZ" noProof="0" smtClean="0"/>
              <a:t>25.02.2021</a:t>
            </a:fld>
            <a:endParaRPr lang="cs-CZ" noProof="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911F293-549F-43DA-B88D-3D8CCC525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DA131B0-8723-421D-B03C-B7FE5233F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15412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66DB49-F8BD-4FE3-BF7C-BB4B5B508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B1B669C-93E8-4A4D-B9A6-BC516C9351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6C1EF09-B05A-484F-9AFD-0C11136E6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1853DDE-37B8-49F7-BEAD-9204BCAB6E81}" type="datetime1">
              <a:rPr lang="cs-CZ" noProof="0" smtClean="0"/>
              <a:t>25.02.2021</a:t>
            </a:fld>
            <a:endParaRPr lang="cs-CZ" noProof="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D1C96BF-E1C5-455D-AA59-61606182D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FCD4276-4BD3-458F-9129-003541295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82392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90419F8-C5B7-4A83-BFB3-DD35E94B88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D7FAD48-7A5D-41CE-B089-0E91094044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C234B97-BC75-4784-95F8-85BBFB5EE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50E3367-0148-43BA-8A11-7A5FC730B058}" type="datetime1">
              <a:rPr lang="cs-CZ" noProof="0" smtClean="0"/>
              <a:t>25.02.2021</a:t>
            </a:fld>
            <a:endParaRPr lang="cs-CZ" noProof="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DEF6FB-1432-486E-8137-DCD4EE67C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DC625E-AC73-4A4F-B8EA-54D7BDAEE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26076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256032" y="1143000"/>
            <a:ext cx="2834640" cy="2377440"/>
          </a:xfrm>
        </p:spPr>
        <p:txBody>
          <a:bodyPr rtlCol="0" anchor="b">
            <a:normAutofit/>
          </a:bodyPr>
          <a:lstStyle>
            <a:lvl1pPr>
              <a:defRPr sz="3200" b="0" baseline="0"/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 hasCustomPrompt="1"/>
          </p:nvPr>
        </p:nvSpPr>
        <p:spPr>
          <a:xfrm>
            <a:off x="3906981" y="1852122"/>
            <a:ext cx="2458230" cy="200867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 hasCustomPrompt="1"/>
          </p:nvPr>
        </p:nvSpPr>
        <p:spPr>
          <a:xfrm>
            <a:off x="256032" y="3494176"/>
            <a:ext cx="2834640" cy="2321990"/>
          </a:xfrm>
        </p:spPr>
        <p:txBody>
          <a:bodyPr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8" name="Zástupné datum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691E6EC-B79F-4376-B971-2829C8F138AD}" type="datetime1">
              <a:rPr lang="cs-CZ" noProof="0" smtClean="0"/>
              <a:t>25.02.2021</a:t>
            </a:fld>
            <a:endParaRPr lang="cs-CZ" noProof="0" dirty="0"/>
          </a:p>
        </p:txBody>
      </p:sp>
      <p:sp>
        <p:nvSpPr>
          <p:cNvPr id="9" name="Zástupné zápatí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87B0DF2F-DAFD-4616-9E25-0C28D75BF30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91805" y="1852122"/>
            <a:ext cx="2458230" cy="200867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336DA0F9-D851-437C-A45B-EC125A3D3DB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076629" y="1852122"/>
            <a:ext cx="2458230" cy="200867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0FF0BA98-3AB4-4D88-B1C2-6279BCACFA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87792" y="3971924"/>
            <a:ext cx="2477419" cy="8032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D9DEF72B-B924-4A0D-8C83-3B370632C0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2616" y="3971925"/>
            <a:ext cx="2477419" cy="8032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14" name="Zástupný text 5">
            <a:extLst>
              <a:ext uri="{FF2B5EF4-FFF2-40B4-BE49-F238E27FC236}">
                <a16:creationId xmlns:a16="http://schemas.microsoft.com/office/drawing/2014/main" id="{E9D30C54-E9E8-4300-8DA4-352DB3A71A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70240" y="3971924"/>
            <a:ext cx="2458230" cy="8032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cs-CZ" noProof="0"/>
              <a:t>Upravit styly předlohy textu</a:t>
            </a:r>
          </a:p>
        </p:txBody>
      </p:sp>
    </p:spTree>
    <p:extLst>
      <p:ext uri="{BB962C8B-B14F-4D97-AF65-F5344CB8AC3E}">
        <p14:creationId xmlns:p14="http://schemas.microsoft.com/office/powerpoint/2010/main" val="207508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7E7D64-F8F7-4D9E-8603-C0C2DA32B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E73AB8-B741-49EE-8CF2-CE76B41B1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054C14E-AA16-48C7-BC64-BCAE78634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14F4E4C-3FCE-473B-8EBE-1B0669656179}" type="datetime1">
              <a:rPr lang="cs-CZ" noProof="0" smtClean="0"/>
              <a:t>25.02.2021</a:t>
            </a:fld>
            <a:endParaRPr lang="cs-CZ" noProof="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F8C7856-DF67-4A52-B45B-88136DD8D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2A3124B-11CE-4F87-90FE-CB6E33812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88539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1FA874-DA89-4ED3-A6C5-6DAF6872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2BD4614-D29F-4602-8870-8534E9192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84844E-D1B2-44EC-93E4-1EA427F23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613717A-B7E9-4056-A315-527823FBE21F}" type="datetime1">
              <a:rPr lang="cs-CZ" noProof="0" smtClean="0"/>
              <a:t>25.02.2021</a:t>
            </a:fld>
            <a:endParaRPr lang="cs-CZ" noProof="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D3388E-AC10-485A-A64B-F720A290F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FBBF5CC-0FF4-4C39-9766-1C5561EA8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66506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7A20A4-CF63-41DC-ADEB-F2C83AAD4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9B4032-2D10-451D-B7F4-54ED417A6D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C909734-6C72-4068-B06F-F875E92DF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8E3543E-FDF5-4808-B8F6-D35E304C3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5A6ACBC-9CD0-4889-B2C1-C1B64B3B21D4}" type="datetime1">
              <a:rPr lang="cs-CZ" noProof="0" smtClean="0"/>
              <a:t>25.02.2021</a:t>
            </a:fld>
            <a:endParaRPr lang="cs-CZ" noProof="0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BDD98E4-B786-4D3B-A8C3-694EF65EE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913D0A1-6DA8-4D45-BBF9-65AACDC1E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16703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296984-3F27-4F22-A482-3F83FC572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C9420E9-5259-4DB0-ADD9-F31EB43DC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78B26E7-B5FA-4ED1-887B-1AE8350166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FF59403-02F0-41AF-9433-F8C7F82E3B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36F6342-7098-4361-9EFA-D3521C9717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850BE94-C1B1-4A21-AC23-4BA276786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5705E6E-1793-444B-988F-F1F790C86BAC}" type="datetime1">
              <a:rPr lang="cs-CZ" noProof="0" smtClean="0"/>
              <a:t>25.02.2021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4738F78-7921-4B41-9041-9FE475849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BF8F1F4-5361-4B71-B40D-D0DAB170E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05507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D1BD1F-DDC8-4803-BFE4-AE718D620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DDE87A3-43A8-41E2-A412-F7CC1ED67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76895A0-E502-4DDE-A3F1-28CCC7E3390C}" type="datetime1">
              <a:rPr lang="cs-CZ" noProof="0" smtClean="0"/>
              <a:t>25.02.2021</a:t>
            </a:fld>
            <a:endParaRPr lang="cs-CZ" noProof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AB74380-3900-4252-B190-4B99F8046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DF0AA1F-3999-4A32-BB04-66EF01694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91991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3230B46-2F9F-46C8-82D7-43F412454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D3B92A6-5CC4-489D-BCBA-F8C568AD9D3F}" type="datetime1">
              <a:rPr lang="cs-CZ" noProof="0" smtClean="0"/>
              <a:t>25.02.2021</a:t>
            </a:fld>
            <a:endParaRPr lang="cs-CZ" noProof="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52CD081-108C-4D3A-B81A-E6BD8D8B7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7A29755-B102-493C-B7B2-3A19D6C33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68986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097F33-4B76-4CDB-B3E9-B0034A57F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AEAE59-AE38-4B9D-8E6D-A6F6FB2F0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2AC3291-DB4D-404C-BD6E-9F94612B2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1B9B6D7-BAD7-4ED5-9667-ABDD75243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C53172B-BE8B-46DB-AEEA-18B3103D4B76}" type="datetime1">
              <a:rPr lang="cs-CZ" noProof="0" smtClean="0"/>
              <a:t>25.02.2021</a:t>
            </a:fld>
            <a:endParaRPr lang="cs-CZ" noProof="0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349CE53-AECD-4E42-9E59-AB67667D9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B3D313F-2306-4C62-BBE8-D5F1C5B86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76561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49B02C-8BDF-4A19-A8FD-7D7EDE933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7337B10-4C98-4EC2-986C-29E7F30E50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EF83D02-EC8F-4B0C-95E7-5B4AD037D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63CB993-A1AF-4321-B481-C8F29A4E1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DC03EC5-0695-4051-A5D3-6C232DF06FE9}" type="datetime1">
              <a:rPr lang="cs-CZ" noProof="0" smtClean="0"/>
              <a:t>25.02.2021</a:t>
            </a:fld>
            <a:endParaRPr lang="cs-CZ" noProof="0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812D478-CE7C-4B45-A9A3-CD76CC59C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EB1ADC0-C2B8-4F39-A6FD-ACB8723CB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11195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C24CF6B-D879-4FA7-BBA4-9A6654DA6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A561A2B-3E70-4F0D-8667-5F2055337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557C051-4281-4CBA-859F-C319E68405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FBC3A7D-24C7-4281-80A4-3335E6D2F415}" type="datetime1">
              <a:rPr lang="cs-CZ" noProof="0" smtClean="0"/>
              <a:t>25.02.2021</a:t>
            </a:fld>
            <a:endParaRPr lang="cs-CZ" noProof="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8B54C2-2C58-4951-B965-23DE1C8C3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80E84E-52EB-4E51-995F-8CBDB7FD61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138941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72" r:id="rId12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marie.seda@nkp.cz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18" Type="http://schemas.openxmlformats.org/officeDocument/2006/relationships/image" Target="../media/image5.png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17" Type="http://schemas.openxmlformats.org/officeDocument/2006/relationships/image" Target="../media/image4.png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diagramLayout" Target="../diagrams/layout7.xml"/><Relationship Id="rId18" Type="http://schemas.openxmlformats.org/officeDocument/2006/relationships/image" Target="../media/image5.png"/><Relationship Id="rId3" Type="http://schemas.openxmlformats.org/officeDocument/2006/relationships/diagramLayout" Target="../diagrams/layout5.xml"/><Relationship Id="rId21" Type="http://schemas.openxmlformats.org/officeDocument/2006/relationships/image" Target="../media/image15.png"/><Relationship Id="rId7" Type="http://schemas.openxmlformats.org/officeDocument/2006/relationships/diagramData" Target="../diagrams/data6.xml"/><Relationship Id="rId12" Type="http://schemas.openxmlformats.org/officeDocument/2006/relationships/diagramData" Target="../diagrams/data7.xml"/><Relationship Id="rId17" Type="http://schemas.openxmlformats.org/officeDocument/2006/relationships/image" Target="../media/image4.png"/><Relationship Id="rId2" Type="http://schemas.openxmlformats.org/officeDocument/2006/relationships/diagramData" Target="../diagrams/data5.xml"/><Relationship Id="rId16" Type="http://schemas.microsoft.com/office/2007/relationships/diagramDrawing" Target="../diagrams/drawing7.xml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5" Type="http://schemas.openxmlformats.org/officeDocument/2006/relationships/diagramColors" Target="../diagrams/colors7.xml"/><Relationship Id="rId10" Type="http://schemas.openxmlformats.org/officeDocument/2006/relationships/diagramColors" Target="../diagrams/colors6.xml"/><Relationship Id="rId19" Type="http://schemas.openxmlformats.org/officeDocument/2006/relationships/image" Target="../media/image13.png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Relationship Id="rId1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4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s://www.knihovna-vec-verejna.cz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4" Type="http://schemas.openxmlformats.org/officeDocument/2006/relationships/hyperlink" Target="https://www.mzk.cz/pro-knihovny/metodicke-centrum-pro-vystavbu-rekonstrukci-knihoven" TargetMode="External"/><Relationship Id="rId9" Type="http://schemas.microsoft.com/office/2007/relationships/diagramDrawing" Target="../diagrams/drawing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marie.seda@nkp.cz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6804A8-124B-491D-BE8B-74F9D6ACF6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82026"/>
            <a:ext cx="9144000" cy="3418447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KNIHOVNA V OBCI</a:t>
            </a:r>
            <a:br>
              <a:rPr lang="cs-CZ" b="1" dirty="0">
                <a:solidFill>
                  <a:srgbClr val="C00000"/>
                </a:solidFill>
              </a:rPr>
            </a:br>
            <a:r>
              <a:rPr lang="cs-CZ" sz="4400" dirty="0">
                <a:solidFill>
                  <a:srgbClr val="293D51"/>
                </a:solidFill>
              </a:rPr>
              <a:t>aneb</a:t>
            </a:r>
            <a:br>
              <a:rPr lang="cs-CZ" sz="4400" dirty="0">
                <a:solidFill>
                  <a:srgbClr val="293D51"/>
                </a:solidFill>
              </a:rPr>
            </a:br>
            <a:r>
              <a:rPr lang="cs-CZ" sz="4400" dirty="0">
                <a:solidFill>
                  <a:srgbClr val="293D51"/>
                </a:solidFill>
              </a:rPr>
              <a:t>příručka pro starosty, zastupitele a další zájemce</a:t>
            </a:r>
            <a:endParaRPr lang="cs-CZ" dirty="0">
              <a:solidFill>
                <a:srgbClr val="293D5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61BC38D-6855-4E3D-B59F-E48B5E26EB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22416"/>
            <a:ext cx="9144000" cy="1118586"/>
          </a:xfrm>
        </p:spPr>
        <p:txBody>
          <a:bodyPr>
            <a:normAutofit/>
          </a:bodyPr>
          <a:lstStyle/>
          <a:p>
            <a:r>
              <a:rPr lang="cs-CZ" sz="1800" dirty="0"/>
              <a:t>PhDr. Marie Šedá</a:t>
            </a:r>
          </a:p>
          <a:p>
            <a:r>
              <a:rPr lang="cs-CZ" sz="1800" dirty="0">
                <a:hlinkClick r:id="rId2"/>
              </a:rPr>
              <a:t>marie.seda@nkp.cz</a:t>
            </a:r>
            <a:endParaRPr lang="cs-CZ" sz="1800" dirty="0"/>
          </a:p>
          <a:p>
            <a:r>
              <a:rPr lang="cs-CZ" sz="1800" dirty="0"/>
              <a:t>Praha 2021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2A1FDD6-ED08-4810-9428-4DD8E7BA2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5966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286847D-2AAB-43ED-8894-2482ABC56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75120"/>
            <a:ext cx="12192000" cy="18288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F5A377C-CB09-4AAE-B8B7-BF929F993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490" y="438116"/>
            <a:ext cx="1042727" cy="76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1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B43ED0-78B2-4878-B1C1-E1B753D07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19" y="2049540"/>
            <a:ext cx="3376869" cy="3181566"/>
          </a:xfrm>
          <a:noFill/>
        </p:spPr>
        <p:txBody>
          <a:bodyPr>
            <a:normAutofit/>
          </a:bodyPr>
          <a:lstStyle/>
          <a:p>
            <a:r>
              <a:rPr lang="cs-CZ" sz="4400" dirty="0">
                <a:solidFill>
                  <a:srgbClr val="AF0505"/>
                </a:solidFill>
              </a:rPr>
              <a:t>Jaké role by mohla mít vaše knihovna?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641AD5-1958-4797-810B-9C7ED4675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6981" y="2476870"/>
            <a:ext cx="2458230" cy="3339296"/>
          </a:xfrm>
          <a:ln>
            <a:solidFill>
              <a:srgbClr val="AF0505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Knihovna slouží většině obyvatelstva pro každodenní život, má nezastupitelnou funkci pro společenský, kulturní a komunitní život obce. 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dirty="0"/>
              <a:t>Je pevným bodem </a:t>
            </a:r>
            <a:br>
              <a:rPr lang="cs-CZ" dirty="0"/>
            </a:br>
            <a:r>
              <a:rPr lang="cs-CZ" dirty="0"/>
              <a:t>v obci, je otevřena </a:t>
            </a:r>
            <a:br>
              <a:rPr lang="cs-CZ" dirty="0"/>
            </a:br>
            <a:r>
              <a:rPr lang="cs-CZ" dirty="0"/>
              <a:t>v režimu 7/24.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34D515A-574F-4D4F-8D6A-15A1B669AF9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91805" y="2476868"/>
            <a:ext cx="2458230" cy="3339297"/>
          </a:xfrm>
          <a:ln>
            <a:solidFill>
              <a:srgbClr val="AF0505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Setkávání napříč generacemi, udržování paměti místa, podporování rozvoje čtenářství, kreativní činnosti – </a:t>
            </a:r>
            <a:b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vše může být vaše knihovna.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88C0EF6-4580-4577-98A6-5AC94971113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076629" y="2476868"/>
            <a:ext cx="2458230" cy="3365927"/>
          </a:xfrm>
          <a:ln>
            <a:solidFill>
              <a:srgbClr val="AF0505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Dnešní knihovna je především místem pečujícím o lokální komunitu, </a:t>
            </a:r>
            <a:b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to bez ohledu na velikost obce.</a:t>
            </a:r>
            <a:endParaRPr lang="cs-CZ" sz="2400" dirty="0"/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E1945437-E42A-443E-ABB3-C42B691E28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3635384"/>
              </p:ext>
            </p:extLst>
          </p:nvPr>
        </p:nvGraphicFramePr>
        <p:xfrm>
          <a:off x="3906981" y="889462"/>
          <a:ext cx="2477419" cy="1450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E1A7CB4D-B36A-4B20-906B-FE822A8D1BA4}"/>
              </a:ext>
            </a:extLst>
          </p:cNvPr>
          <p:cNvGraphicFramePr/>
          <p:nvPr/>
        </p:nvGraphicFramePr>
        <p:xfrm>
          <a:off x="6491805" y="889462"/>
          <a:ext cx="2477419" cy="1450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A094AD9C-97BF-4C94-BB77-C9881B9E0F8B}"/>
              </a:ext>
            </a:extLst>
          </p:cNvPr>
          <p:cNvGraphicFramePr/>
          <p:nvPr/>
        </p:nvGraphicFramePr>
        <p:xfrm>
          <a:off x="9076629" y="889461"/>
          <a:ext cx="2458230" cy="1424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1" name="Obrázek 10">
            <a:extLst>
              <a:ext uri="{FF2B5EF4-FFF2-40B4-BE49-F238E27FC236}">
                <a16:creationId xmlns:a16="http://schemas.microsoft.com/office/drawing/2014/main" id="{AA10B83F-CDCD-4305-8519-54727268DAC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38404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51D1105-433D-470A-BC7D-9B77F44C008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6675120"/>
            <a:ext cx="12192000" cy="182880"/>
          </a:xfrm>
          <a:prstGeom prst="rect">
            <a:avLst/>
          </a:prstGeom>
        </p:spPr>
      </p:pic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E0714039-2275-4376-8924-0B96D972D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58F3D12-4716-4747-828F-707130C0A331}" type="datetime1">
              <a:rPr lang="cs-CZ" noProof="0" smtClean="0"/>
              <a:t>25.02.2021</a:t>
            </a:fld>
            <a:endParaRPr lang="cs-CZ" noProof="0" dirty="0"/>
          </a:p>
        </p:txBody>
      </p:sp>
      <p:sp>
        <p:nvSpPr>
          <p:cNvPr id="12" name="Zástupný symbol pro zápatí 11">
            <a:extLst>
              <a:ext uri="{FF2B5EF4-FFF2-40B4-BE49-F238E27FC236}">
                <a16:creationId xmlns:a16="http://schemas.microsoft.com/office/drawing/2014/main" id="{62AC6CEC-9654-46B9-8E23-AC2F2B39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14" name="Zástupný symbol pro číslo snímku 13">
            <a:extLst>
              <a:ext uri="{FF2B5EF4-FFF2-40B4-BE49-F238E27FC236}">
                <a16:creationId xmlns:a16="http://schemas.microsoft.com/office/drawing/2014/main" id="{B2B127A1-3D91-4E7C-AE37-2348FE64D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10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13201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B43ED0-78B2-4878-B1C1-E1B753D07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815" y="2476868"/>
            <a:ext cx="3376869" cy="1397283"/>
          </a:xfrm>
          <a:noFill/>
        </p:spPr>
        <p:txBody>
          <a:bodyPr>
            <a:normAutofit/>
          </a:bodyPr>
          <a:lstStyle/>
          <a:p>
            <a:r>
              <a:rPr lang="cs-CZ" sz="4400" dirty="0">
                <a:solidFill>
                  <a:srgbClr val="AF0505"/>
                </a:solidFill>
              </a:rPr>
              <a:t>Příklady dobré praxe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641AD5-1958-4797-810B-9C7ED4675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6981" y="2476870"/>
            <a:ext cx="2458230" cy="3339296"/>
          </a:xfrm>
          <a:ln>
            <a:solidFill>
              <a:srgbClr val="AF0505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dirty="0"/>
              <a:t>Knihovna města Ostravy sbírá vzpomínky pamětníků, vydává publikace Paměť Ostravy.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34D515A-574F-4D4F-8D6A-15A1B669AF9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91805" y="2476868"/>
            <a:ext cx="2458230" cy="3339297"/>
          </a:xfrm>
          <a:ln>
            <a:solidFill>
              <a:srgbClr val="AF0505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MVK Vsetín – </a:t>
            </a:r>
            <a:b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 stopách staříčků</a:t>
            </a:r>
          </a:p>
          <a:p>
            <a:pPr marL="0" indent="0" algn="ctr">
              <a:buNone/>
            </a:pPr>
            <a:r>
              <a:rPr lang="cs-CZ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Kde </a:t>
            </a:r>
            <a:r>
              <a:rPr lang="cs-CZ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</a:t>
            </a:r>
            <a:r>
              <a:rPr lang="cs-CZ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 první republiky dalo „</a:t>
            </a:r>
            <a:r>
              <a:rPr lang="cs-CZ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naťať</a:t>
            </a:r>
            <a:r>
              <a:rPr lang="cs-CZ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jak pantok“?</a:t>
            </a:r>
          </a:p>
          <a:p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88C0EF6-4580-4577-98A6-5AC94971113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076629" y="2450237"/>
            <a:ext cx="2458230" cy="3365927"/>
          </a:xfrm>
          <a:ln>
            <a:solidFill>
              <a:srgbClr val="AF0505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2400" dirty="0"/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E1945437-E42A-443E-ABB3-C42B691E28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5469593"/>
              </p:ext>
            </p:extLst>
          </p:nvPr>
        </p:nvGraphicFramePr>
        <p:xfrm>
          <a:off x="3906981" y="889462"/>
          <a:ext cx="2477419" cy="1450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E1A7CB4D-B36A-4B20-906B-FE822A8D1B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7528727"/>
              </p:ext>
            </p:extLst>
          </p:nvPr>
        </p:nvGraphicFramePr>
        <p:xfrm>
          <a:off x="6491805" y="889462"/>
          <a:ext cx="2477419" cy="1450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A094AD9C-97BF-4C94-BB77-C9881B9E0F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6851851"/>
              </p:ext>
            </p:extLst>
          </p:nvPr>
        </p:nvGraphicFramePr>
        <p:xfrm>
          <a:off x="9076629" y="889461"/>
          <a:ext cx="2458230" cy="1424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1" name="Obrázek 10">
            <a:extLst>
              <a:ext uri="{FF2B5EF4-FFF2-40B4-BE49-F238E27FC236}">
                <a16:creationId xmlns:a16="http://schemas.microsoft.com/office/drawing/2014/main" id="{AA10B83F-CDCD-4305-8519-54727268DAC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38404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51D1105-433D-470A-BC7D-9B77F44C008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6675120"/>
            <a:ext cx="12192000" cy="182880"/>
          </a:xfrm>
          <a:prstGeom prst="rect">
            <a:avLst/>
          </a:prstGeom>
        </p:spPr>
      </p:pic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E0714039-2275-4376-8924-0B96D972D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58F3D12-4716-4747-828F-707130C0A331}" type="datetime1">
              <a:rPr lang="cs-CZ" noProof="0" smtClean="0"/>
              <a:t>25.02.2021</a:t>
            </a:fld>
            <a:endParaRPr lang="cs-CZ" noProof="0" dirty="0"/>
          </a:p>
        </p:txBody>
      </p:sp>
      <p:sp>
        <p:nvSpPr>
          <p:cNvPr id="12" name="Zástupný symbol pro zápatí 11">
            <a:extLst>
              <a:ext uri="{FF2B5EF4-FFF2-40B4-BE49-F238E27FC236}">
                <a16:creationId xmlns:a16="http://schemas.microsoft.com/office/drawing/2014/main" id="{62AC6CEC-9654-46B9-8E23-AC2F2B39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14" name="Zástupný symbol pro číslo snímku 13">
            <a:extLst>
              <a:ext uri="{FF2B5EF4-FFF2-40B4-BE49-F238E27FC236}">
                <a16:creationId xmlns:a16="http://schemas.microsoft.com/office/drawing/2014/main" id="{B2B127A1-3D91-4E7C-AE37-2348FE64D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11</a:t>
            </a:fld>
            <a:endParaRPr lang="cs-CZ" noProof="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674F70E-8FC2-4145-8CB5-546580A2CA6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37859" y="4074850"/>
            <a:ext cx="1566121" cy="174131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EE45886-DC90-4F58-89F5-CD7C2F33A1B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017025" y="4162481"/>
            <a:ext cx="2301439" cy="1653683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C8AABA3E-266E-465C-9C06-191B77B7452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330153" y="4162481"/>
            <a:ext cx="1951181" cy="1300788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DCD55C5A-D8B4-493A-A9E7-A2CCA4E5D9E1}"/>
              </a:ext>
            </a:extLst>
          </p:cNvPr>
          <p:cNvSpPr txBox="1"/>
          <p:nvPr/>
        </p:nvSpPr>
        <p:spPr>
          <a:xfrm>
            <a:off x="9264217" y="2769833"/>
            <a:ext cx="1735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Dětská literární soutěž</a:t>
            </a:r>
          </a:p>
        </p:txBody>
      </p:sp>
    </p:spTree>
    <p:extLst>
      <p:ext uri="{BB962C8B-B14F-4D97-AF65-F5344CB8AC3E}">
        <p14:creationId xmlns:p14="http://schemas.microsoft.com/office/powerpoint/2010/main" val="459230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76160B7B-38E4-426E-A3E7-F36F9618F9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76345"/>
            <a:ext cx="12192000" cy="570530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011BCF1-F39F-4958-910F-615C520DD712}" type="datetime1">
              <a:rPr lang="cs-CZ" noProof="0" smtClean="0"/>
              <a:t>25.02.2021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12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59057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Kde je knihovna? 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15361" cy="435133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293D51"/>
                </a:solidFill>
              </a:rPr>
              <a:t>Informační systém obce: </a:t>
            </a:r>
          </a:p>
          <a:p>
            <a:pPr lvl="1"/>
            <a:r>
              <a:rPr lang="cs-CZ" dirty="0"/>
              <a:t>Máte tam i knihovnu?</a:t>
            </a:r>
          </a:p>
          <a:p>
            <a:pPr lvl="1"/>
            <a:r>
              <a:rPr lang="cs-CZ" dirty="0"/>
              <a:t>Máte směrovky do knihovny?</a:t>
            </a:r>
          </a:p>
          <a:p>
            <a:pPr lvl="1"/>
            <a:r>
              <a:rPr lang="cs-CZ" dirty="0"/>
              <a:t>Máte knihovnu na webu obce?</a:t>
            </a:r>
          </a:p>
          <a:p>
            <a:pPr lvl="1"/>
            <a:r>
              <a:rPr lang="cs-CZ" dirty="0"/>
              <a:t>Může knihovník/knihovnice pravidelně přispívat do zpravodaje?</a:t>
            </a:r>
          </a:p>
          <a:p>
            <a:pPr lvl="1"/>
            <a:r>
              <a:rPr lang="cs-CZ" dirty="0"/>
              <a:t>Má knihovna své dobré webové stránky?</a:t>
            </a:r>
          </a:p>
          <a:p>
            <a:pPr lvl="1"/>
            <a:r>
              <a:rPr lang="cs-CZ" dirty="0"/>
              <a:t>Je knihovna na sociálních sítích?</a:t>
            </a:r>
          </a:p>
          <a:p>
            <a:pPr lvl="1"/>
            <a:r>
              <a:rPr lang="cs-CZ" dirty="0"/>
              <a:t>Jsou informace aktuální?</a:t>
            </a:r>
          </a:p>
          <a:p>
            <a:pPr lvl="1"/>
            <a:r>
              <a:rPr lang="cs-CZ" dirty="0"/>
              <a:t>Je knihovna na mapě/plánku obce?</a:t>
            </a:r>
          </a:p>
          <a:p>
            <a:pPr lvl="1"/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011BCF1-F39F-4958-910F-615C520DD712}" type="datetime1">
              <a:rPr lang="cs-CZ" noProof="0" smtClean="0"/>
              <a:t>25.02.2021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13</a:t>
            </a:fld>
            <a:endParaRPr lang="cs-CZ" noProof="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0AD1566-6011-44B8-8D72-122765BA2D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217"/>
          <a:stretch/>
        </p:blipFill>
        <p:spPr>
          <a:xfrm>
            <a:off x="7310761" y="1343908"/>
            <a:ext cx="4873646" cy="533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6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solidFill>
                  <a:srgbClr val="AF0505"/>
                </a:solidFill>
              </a:rPr>
              <a:t>Obec</a:t>
            </a:r>
            <a:r>
              <a:rPr lang="cs-CZ" sz="1800" b="1" kern="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solidFill>
                  <a:srgbClr val="AF0505"/>
                </a:solidFill>
              </a:rPr>
              <a:t>jako</a:t>
            </a:r>
            <a:r>
              <a:rPr lang="cs-CZ" sz="1800" b="1" kern="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solidFill>
                  <a:srgbClr val="AF0505"/>
                </a:solidFill>
              </a:rPr>
              <a:t>zřizovatel</a:t>
            </a:r>
            <a:r>
              <a:rPr lang="cs-CZ" sz="1800" b="1" kern="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solidFill>
                  <a:srgbClr val="AF0505"/>
                </a:solidFill>
              </a:rPr>
              <a:t>knihovny</a:t>
            </a:r>
          </a:p>
        </p:txBody>
      </p:sp>
      <p:graphicFrame>
        <p:nvGraphicFramePr>
          <p:cNvPr id="10" name="Zástupný obsah 9">
            <a:extLst>
              <a:ext uri="{FF2B5EF4-FFF2-40B4-BE49-F238E27FC236}">
                <a16:creationId xmlns:a16="http://schemas.microsoft.com/office/drawing/2014/main" id="{9BFD8C0D-7B80-4A61-89BE-48A616EA69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57442"/>
              </p:ext>
            </p:extLst>
          </p:nvPr>
        </p:nvGraphicFramePr>
        <p:xfrm>
          <a:off x="-164977" y="2007235"/>
          <a:ext cx="859876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011BCF1-F39F-4958-910F-615C520DD712}" type="datetime1">
              <a:rPr lang="cs-CZ" noProof="0" smtClean="0"/>
              <a:t>25.02.2021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14</a:t>
            </a:fld>
            <a:endParaRPr lang="cs-CZ" noProof="0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5D5AD4E8-9594-4011-A6E3-4C9DF9F155A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627" r="9952"/>
          <a:stretch/>
        </p:blipFill>
        <p:spPr>
          <a:xfrm>
            <a:off x="7689542" y="1188720"/>
            <a:ext cx="441220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Bez legislativy to nejde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011BCF1-F39F-4958-910F-615C520DD712}" type="datetime1">
              <a:rPr lang="cs-CZ" noProof="0" smtClean="0"/>
              <a:t>25.02.2021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15</a:t>
            </a:fld>
            <a:endParaRPr lang="cs-CZ" noProof="0" dirty="0"/>
          </a:p>
        </p:txBody>
      </p:sp>
      <p:graphicFrame>
        <p:nvGraphicFramePr>
          <p:cNvPr id="10" name="Zástupný symbol pro obsah 6">
            <a:extLst>
              <a:ext uri="{FF2B5EF4-FFF2-40B4-BE49-F238E27FC236}">
                <a16:creationId xmlns:a16="http://schemas.microsoft.com/office/drawing/2014/main" id="{D66F783D-7B44-4D7C-9A49-8AD6E7F0D8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104173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4538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011BCF1-F39F-4958-910F-615C520DD712}" type="datetime1">
              <a:rPr lang="cs-CZ" noProof="0" smtClean="0"/>
              <a:t>25.02.2021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16</a:t>
            </a:fld>
            <a:endParaRPr lang="cs-CZ" noProof="0" dirty="0"/>
          </a:p>
        </p:txBody>
      </p:sp>
      <p:pic>
        <p:nvPicPr>
          <p:cNvPr id="14" name="Obrázek 13">
            <a:hlinkClick r:id="rId4"/>
            <a:extLst>
              <a:ext uri="{FF2B5EF4-FFF2-40B4-BE49-F238E27FC236}">
                <a16:creationId xmlns:a16="http://schemas.microsoft.com/office/drawing/2014/main" id="{FC9199CD-974A-4A67-AC5C-B99B4CEE28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79057"/>
            <a:ext cx="12192000" cy="3899886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D644F91F-DE23-47FF-8098-7687BEE4092E}"/>
              </a:ext>
            </a:extLst>
          </p:cNvPr>
          <p:cNvSpPr txBox="1"/>
          <p:nvPr/>
        </p:nvSpPr>
        <p:spPr>
          <a:xfrm>
            <a:off x="8153400" y="5657699"/>
            <a:ext cx="3825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https://www.knihovna-vec-verejna.cz/</a:t>
            </a:r>
          </a:p>
        </p:txBody>
      </p:sp>
    </p:spTree>
    <p:extLst>
      <p:ext uri="{BB962C8B-B14F-4D97-AF65-F5344CB8AC3E}">
        <p14:creationId xmlns:p14="http://schemas.microsoft.com/office/powerpoint/2010/main" val="1099093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solidFill>
                  <a:srgbClr val="AF0505"/>
                </a:solidFill>
              </a:rPr>
              <a:t>Osobnost knihovníka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011BCF1-F39F-4958-910F-615C520DD712}" type="datetime1">
              <a:rPr lang="cs-CZ" noProof="0" smtClean="0"/>
              <a:t>25.02.2021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17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947517" cy="4351338"/>
          </a:xfrm>
        </p:spPr>
        <p:txBody>
          <a:bodyPr/>
          <a:lstStyle/>
          <a:p>
            <a:r>
              <a:rPr lang="cs-CZ" dirty="0">
                <a:solidFill>
                  <a:srgbClr val="293D51"/>
                </a:solidFill>
              </a:rPr>
              <a:t>Vzdělávání, sebevzdělávání, rozvoj</a:t>
            </a:r>
          </a:p>
          <a:p>
            <a:pPr lvl="1"/>
            <a:r>
              <a:rPr lang="cs-CZ" dirty="0"/>
              <a:t>Koncepce CŽV</a:t>
            </a:r>
          </a:p>
          <a:p>
            <a:pPr lvl="1"/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konference, semináře a workshopy - předávání příkladů dobré praxe a navazování profesních kontaktů</a:t>
            </a:r>
          </a:p>
          <a:p>
            <a:r>
              <a:rPr lang="cs-CZ" dirty="0">
                <a:solidFill>
                  <a:srgbClr val="293D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Pracovní činnost knihovníka</a:t>
            </a:r>
          </a:p>
          <a:p>
            <a:pPr lvl="1"/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Znalosti, dove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dnosti, komunikace, …</a:t>
            </a:r>
          </a:p>
          <a:p>
            <a:pPr lvl="1"/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Viz myšlenková mapa – Co dělá knihovník/knihovna?</a:t>
            </a:r>
          </a:p>
          <a:p>
            <a:pPr lvl="1"/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10D7AAB-0B1A-471D-95FB-69EE3FEC03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57"/>
          <a:stretch/>
        </p:blipFill>
        <p:spPr>
          <a:xfrm flipH="1">
            <a:off x="7169088" y="748858"/>
            <a:ext cx="4487292" cy="535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5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F29A29F-49A5-48CB-B04C-A9F73D6A3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D3B92A6-5CC4-489D-BCBA-F8C568AD9D3F}" type="datetime1">
              <a:rPr lang="cs-CZ" noProof="0" smtClean="0"/>
              <a:t>25.02.2021</a:t>
            </a:fld>
            <a:endParaRPr lang="cs-CZ" noProof="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26CBED5-99EF-484B-AC70-110ABC456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E2D17F4-C5B0-4B72-B265-F7D7798DA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18</a:t>
            </a:fld>
            <a:endParaRPr 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6510369-9536-43D3-9FFD-BAD6E6754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512" y="226387"/>
            <a:ext cx="9322976" cy="621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5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solidFill>
                  <a:srgbClr val="AF0505"/>
                </a:solidFill>
              </a:rPr>
              <a:t>Prostory knihoven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011BCF1-F39F-4958-910F-615C520DD712}" type="datetime1">
              <a:rPr lang="cs-CZ" noProof="0" smtClean="0"/>
              <a:t>25.02.2021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19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96240" cy="4351338"/>
          </a:xfrm>
        </p:spPr>
        <p:txBody>
          <a:bodyPr/>
          <a:lstStyle/>
          <a:p>
            <a:r>
              <a:rPr lang="cs-CZ" dirty="0">
                <a:hlinkClick r:id="rId4"/>
              </a:rPr>
              <a:t>Metodické centrum pro výstavbu a rekonstrukci knihoven</a:t>
            </a:r>
            <a:endParaRPr lang="cs-CZ" dirty="0"/>
          </a:p>
          <a:p>
            <a:pPr lvl="1"/>
            <a:r>
              <a:rPr lang="cs-CZ" dirty="0"/>
              <a:t>Brno, Moravská zemská knihovna, Mgr. Lenka Dostálová</a:t>
            </a:r>
          </a:p>
          <a:p>
            <a:pPr marL="457200" lvl="1" indent="0">
              <a:buNone/>
            </a:pPr>
            <a:endParaRPr lang="cs-CZ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4AA777D-5524-478A-9263-64BBAD6FD2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7209776"/>
              </p:ext>
            </p:extLst>
          </p:nvPr>
        </p:nvGraphicFramePr>
        <p:xfrm>
          <a:off x="1431278" y="2951008"/>
          <a:ext cx="8532427" cy="3475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66480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011BCF1-F39F-4958-910F-615C520DD712}" type="datetime1">
              <a:rPr lang="cs-CZ" noProof="0" smtClean="0"/>
              <a:t>25.02.2021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</a:t>
            </a:fld>
            <a:endParaRPr lang="cs-CZ" noProof="0" dirty="0"/>
          </a:p>
        </p:txBody>
      </p:sp>
      <p:pic>
        <p:nvPicPr>
          <p:cNvPr id="3" name="Zástupný obsah 2">
            <a:extLst>
              <a:ext uri="{FF2B5EF4-FFF2-40B4-BE49-F238E27FC236}">
                <a16:creationId xmlns:a16="http://schemas.microsoft.com/office/drawing/2014/main" id="{E889B7C2-B2E8-4283-A283-9D0E6079B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22922" y="359999"/>
            <a:ext cx="4430477" cy="628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5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solidFill>
                  <a:srgbClr val="AF0505"/>
                </a:solidFill>
              </a:rPr>
              <a:t>Metodické centrum pomáhá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011BCF1-F39F-4958-910F-615C520DD712}" type="datetime1">
              <a:rPr lang="cs-CZ" noProof="0" smtClean="0"/>
              <a:t>25.02.2021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20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96240" cy="4351338"/>
          </a:xfrm>
        </p:spPr>
        <p:txBody>
          <a:bodyPr>
            <a:normAutofit lnSpcReduction="10000"/>
          </a:bodyPr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dirty="0">
                <a:solidFill>
                  <a:srgbClr val="293D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Rady a tipy</a:t>
            </a: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jak využít a zhodnotit prostory v knihovnách, 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dirty="0">
                <a:solidFill>
                  <a:srgbClr val="293D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kontakty</a:t>
            </a: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ověřené výrobce a dodavatele knihovnického nábytku </a:t>
            </a:r>
            <a:b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architekty, kteří se podíleli na realizaci knihoven (obecních </a:t>
            </a:r>
            <a:b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městských), 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dirty="0">
                <a:solidFill>
                  <a:srgbClr val="293D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informace </a:t>
            </a: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 financování (vypsané dotační tituly a granty) rekonstrukcí knihoven a obnovy knihovnického mobiliáře), 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cs-CZ" dirty="0">
                <a:solidFill>
                  <a:srgbClr val="293D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metodické materiály </a:t>
            </a: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 výstavbě knihoven včetně fotogalerie se stručnými informacemi o nově postavených či rekonstruovaných knihovnách jako příkladů dobré praxe.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0034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B8E112C-B033-46A0-BF99-2A3DA8FE4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D3B92A6-5CC4-489D-BCBA-F8C568AD9D3F}" type="datetime1">
              <a:rPr lang="cs-CZ" noProof="0" smtClean="0"/>
              <a:t>25.02.2021</a:t>
            </a:fld>
            <a:endParaRPr lang="cs-CZ" noProof="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8CC75CF-5343-4939-B84C-D1900326D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A9DFA17-6BAA-4760-B326-C563FF5D9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21</a:t>
            </a:fld>
            <a:endParaRPr 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A1531E3-C308-4B98-98E7-9F1F4F392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734" y="179540"/>
            <a:ext cx="9250532" cy="617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8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solidFill>
                  <a:srgbClr val="AF0505"/>
                </a:solidFill>
              </a:rPr>
              <a:t>Programy podpory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011BCF1-F39F-4958-910F-615C520DD712}" type="datetime1">
              <a:rPr lang="cs-CZ" noProof="0" smtClean="0"/>
              <a:t>25.02.2021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22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96240" cy="4351338"/>
          </a:xfrm>
        </p:spPr>
        <p:txBody>
          <a:bodyPr>
            <a:normAutofit/>
          </a:bodyPr>
          <a:lstStyle/>
          <a:p>
            <a:r>
              <a:rPr lang="cs-CZ" dirty="0"/>
              <a:t>Typy programů a termíny</a:t>
            </a:r>
          </a:p>
          <a:p>
            <a:r>
              <a:rPr lang="cs-CZ" dirty="0"/>
              <a:t>Ministerstvo kultury ČR</a:t>
            </a:r>
          </a:p>
          <a:p>
            <a:pPr lvl="1"/>
            <a:r>
              <a:rPr lang="cs-CZ" dirty="0"/>
              <a:t>VISK – především VISK 3</a:t>
            </a:r>
          </a:p>
          <a:p>
            <a:pPr lvl="1"/>
            <a:r>
              <a:rPr lang="cs-CZ" dirty="0"/>
              <a:t>Knihovna 21. století</a:t>
            </a:r>
          </a:p>
          <a:p>
            <a:pPr lvl="1"/>
            <a:r>
              <a:rPr lang="cs-CZ" dirty="0"/>
              <a:t>Česká kniha</a:t>
            </a:r>
          </a:p>
          <a:p>
            <a:r>
              <a:rPr lang="cs-CZ" dirty="0"/>
              <a:t>Kraje</a:t>
            </a:r>
          </a:p>
          <a:p>
            <a:pPr lvl="1"/>
            <a:r>
              <a:rPr lang="cs-CZ" dirty="0"/>
              <a:t>Regionální funkce knihoven (od roku 2002)</a:t>
            </a:r>
          </a:p>
          <a:p>
            <a:r>
              <a:rPr lang="cs-CZ" dirty="0"/>
              <a:t>MAS – Místní akční skupiny</a:t>
            </a:r>
          </a:p>
          <a:p>
            <a:r>
              <a:rPr lang="cs-CZ" dirty="0"/>
              <a:t>MAP – Místní akční plány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5DE35A0-DB4A-4819-B00A-E6AB849C6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035" y="2947374"/>
            <a:ext cx="4383404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2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F20622E-7D24-40C0-B33E-C2527BBEE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D3B92A6-5CC4-489D-BCBA-F8C568AD9D3F}" type="datetime1">
              <a:rPr lang="cs-CZ" noProof="0" smtClean="0"/>
              <a:t>25.02.2021</a:t>
            </a:fld>
            <a:endParaRPr lang="cs-CZ" noProof="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4CA47C6-16AF-44D8-AB18-7EBE3E310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10F126A-E64E-40B5-BE30-44B0EBAC9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23</a:t>
            </a:fld>
            <a:endParaRPr 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B0108A1-F625-4D86-BA56-4D1DE3DCA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093" y="51806"/>
            <a:ext cx="5046136" cy="675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solidFill>
                  <a:srgbClr val="AF0505"/>
                </a:solidFill>
              </a:rPr>
              <a:t>Oceňování knihoven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011BCF1-F39F-4958-910F-615C520DD712}" type="datetime1">
              <a:rPr lang="cs-CZ" noProof="0" smtClean="0"/>
              <a:t>25.02.2021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24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96240" cy="435133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Vesnice roku</a:t>
            </a:r>
          </a:p>
          <a:p>
            <a:r>
              <a:rPr lang="cs-CZ" dirty="0"/>
              <a:t>Knihovna roku</a:t>
            </a:r>
          </a:p>
          <a:p>
            <a:r>
              <a:rPr lang="cs-CZ" dirty="0"/>
              <a:t>Městská knihovna roku</a:t>
            </a:r>
          </a:p>
          <a:p>
            <a:r>
              <a:rPr lang="cs-CZ" dirty="0"/>
              <a:t>Kamarádka knihovna</a:t>
            </a:r>
          </a:p>
          <a:p>
            <a:r>
              <a:rPr lang="cs-CZ" dirty="0"/>
              <a:t>MARK</a:t>
            </a:r>
          </a:p>
          <a:p>
            <a:r>
              <a:rPr lang="cs-CZ" dirty="0"/>
              <a:t>Medaile Z. V. Tobolky</a:t>
            </a:r>
          </a:p>
          <a:p>
            <a:r>
              <a:rPr lang="cs-CZ" dirty="0"/>
              <a:t>Cena českých knihovníků</a:t>
            </a:r>
          </a:p>
          <a:p>
            <a:r>
              <a:rPr lang="cs-CZ" dirty="0"/>
              <a:t>Krajská oceňování</a:t>
            </a:r>
          </a:p>
          <a:p>
            <a:r>
              <a:rPr lang="cs-CZ" dirty="0"/>
              <a:t>…</a:t>
            </a:r>
          </a:p>
          <a:p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791E452-2EDA-4E04-AE41-BDEF4DA6F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2449" y="756165"/>
            <a:ext cx="2651990" cy="204843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8A710D1-23C7-42FA-B272-B010C2D3B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1331" y="2969564"/>
            <a:ext cx="2414225" cy="172531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0F28CE5-E058-45C3-BAFF-1B2413A946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6089" y="4763737"/>
            <a:ext cx="1524994" cy="157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0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011BCF1-F39F-4958-910F-615C520DD712}" type="datetime1">
              <a:rPr lang="cs-CZ" noProof="0" smtClean="0"/>
              <a:t>25.02.2021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25</a:t>
            </a:fld>
            <a:endParaRPr lang="cs-CZ" noProof="0" dirty="0"/>
          </a:p>
        </p:txBody>
      </p:sp>
      <p:pic>
        <p:nvPicPr>
          <p:cNvPr id="3" name="Zástupný obsah 2">
            <a:extLst>
              <a:ext uri="{FF2B5EF4-FFF2-40B4-BE49-F238E27FC236}">
                <a16:creationId xmlns:a16="http://schemas.microsoft.com/office/drawing/2014/main" id="{914C3FF0-102F-4044-9E48-205C228F15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22683" b="9242"/>
          <a:stretch/>
        </p:blipFill>
        <p:spPr>
          <a:xfrm>
            <a:off x="1772574" y="498769"/>
            <a:ext cx="8646851" cy="588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9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solidFill>
                  <a:srgbClr val="AF0505"/>
                </a:solidFill>
              </a:rPr>
              <a:t>Když potřebujete víc…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011BCF1-F39F-4958-910F-615C520DD712}" type="datetime1">
              <a:rPr lang="cs-CZ" noProof="0" smtClean="0"/>
              <a:t>25.02.2021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26</a:t>
            </a:fld>
            <a:endParaRPr lang="cs-CZ" noProof="0" dirty="0"/>
          </a:p>
        </p:txBody>
      </p:sp>
      <p:graphicFrame>
        <p:nvGraphicFramePr>
          <p:cNvPr id="11" name="Zástupný obsah 10">
            <a:extLst>
              <a:ext uri="{FF2B5EF4-FFF2-40B4-BE49-F238E27FC236}">
                <a16:creationId xmlns:a16="http://schemas.microsoft.com/office/drawing/2014/main" id="{BA95E4C1-86C9-45BA-BD4D-C3DC190F81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310959"/>
              </p:ext>
            </p:extLst>
          </p:nvPr>
        </p:nvGraphicFramePr>
        <p:xfrm>
          <a:off x="554114" y="1784412"/>
          <a:ext cx="10906957" cy="4641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4856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obsah 2">
            <a:extLst>
              <a:ext uri="{FF2B5EF4-FFF2-40B4-BE49-F238E27FC236}">
                <a16:creationId xmlns:a16="http://schemas.microsoft.com/office/drawing/2014/main" id="{7C8134F8-B854-469D-A105-2A299766D7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230"/>
          <a:stretch/>
        </p:blipFill>
        <p:spPr>
          <a:xfrm>
            <a:off x="2080224" y="1473028"/>
            <a:ext cx="6660232" cy="511306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solidFill>
                  <a:srgbClr val="AF0505"/>
                </a:solidFill>
              </a:rPr>
              <a:t>… chybí už jen maličkost – dobrá vůle a plán …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011BCF1-F39F-4958-910F-615C520DD712}" type="datetime1">
              <a:rPr lang="cs-CZ" noProof="0" smtClean="0"/>
              <a:t>25.02.2021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27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61839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6804A8-124B-491D-BE8B-74F9D6ACF6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82026"/>
            <a:ext cx="9144000" cy="3418447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KNIHOVNA V OBCI</a:t>
            </a:r>
            <a:br>
              <a:rPr lang="cs-CZ" b="1" dirty="0">
                <a:solidFill>
                  <a:srgbClr val="C00000"/>
                </a:solidFill>
              </a:rPr>
            </a:br>
            <a:r>
              <a:rPr lang="cs-CZ" sz="4400" dirty="0">
                <a:solidFill>
                  <a:srgbClr val="293D51"/>
                </a:solidFill>
              </a:rPr>
              <a:t>aneb</a:t>
            </a:r>
            <a:br>
              <a:rPr lang="cs-CZ" sz="4400" dirty="0">
                <a:solidFill>
                  <a:srgbClr val="293D51"/>
                </a:solidFill>
              </a:rPr>
            </a:br>
            <a:r>
              <a:rPr lang="cs-CZ" sz="4400" dirty="0">
                <a:solidFill>
                  <a:srgbClr val="293D51"/>
                </a:solidFill>
              </a:rPr>
              <a:t>příručka pro starosty, zastupitele a další zájemce</a:t>
            </a:r>
            <a:endParaRPr lang="cs-CZ" dirty="0">
              <a:solidFill>
                <a:srgbClr val="293D5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61BC38D-6855-4E3D-B59F-E48B5E26EB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22416"/>
            <a:ext cx="9144000" cy="1118586"/>
          </a:xfrm>
        </p:spPr>
        <p:txBody>
          <a:bodyPr>
            <a:normAutofit/>
          </a:bodyPr>
          <a:lstStyle/>
          <a:p>
            <a:r>
              <a:rPr lang="cs-CZ" sz="1800" dirty="0"/>
              <a:t>PhDr. Marie Šedá</a:t>
            </a:r>
          </a:p>
          <a:p>
            <a:r>
              <a:rPr lang="cs-CZ" sz="1800" dirty="0">
                <a:hlinkClick r:id="rId2"/>
              </a:rPr>
              <a:t>marie.seda@nkp.cz</a:t>
            </a:r>
            <a:endParaRPr lang="cs-CZ" sz="1800" dirty="0"/>
          </a:p>
          <a:p>
            <a:r>
              <a:rPr lang="cs-CZ" sz="1800" dirty="0"/>
              <a:t>Praha 2021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2A1FDD6-ED08-4810-9428-4DD8E7BA2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5966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286847D-2AAB-43ED-8894-2482ABC56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75120"/>
            <a:ext cx="12192000" cy="18288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F5A377C-CB09-4AAE-B8B7-BF929F993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490" y="438116"/>
            <a:ext cx="1042727" cy="76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4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9506994-72AA-4B98-B3AC-7DB2016DD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D3B92A6-5CC4-489D-BCBA-F8C568AD9D3F}" type="datetime1">
              <a:rPr lang="cs-CZ" noProof="0" smtClean="0"/>
              <a:t>25.02.2021</a:t>
            </a:fld>
            <a:endParaRPr lang="cs-CZ" noProof="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4C2D9CA-98C7-4F7E-A28F-84BDE23AD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6AB18B6-1E56-47E8-A751-645F7D0F7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3</a:t>
            </a:fld>
            <a:endParaRPr 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A890D15-8961-4E65-8F1F-7380AA257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058" y="186977"/>
            <a:ext cx="9587883" cy="648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Co se dozvíte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proč vznikla tato příručka</a:t>
            </a:r>
          </a:p>
          <a:p>
            <a:r>
              <a:rPr lang="cs-CZ" dirty="0"/>
              <a:t>komu je určena</a:t>
            </a:r>
          </a:p>
          <a:p>
            <a:r>
              <a:rPr lang="cs-CZ" dirty="0"/>
              <a:t>co obsahuje</a:t>
            </a:r>
          </a:p>
          <a:p>
            <a:r>
              <a:rPr lang="cs-CZ" dirty="0"/>
              <a:t>příklady dobré praxe</a:t>
            </a:r>
          </a:p>
          <a:p>
            <a:r>
              <a:rPr lang="cs-CZ" dirty="0"/>
              <a:t>podpora knihoven</a:t>
            </a:r>
          </a:p>
          <a:p>
            <a:r>
              <a:rPr lang="cs-CZ" dirty="0"/>
              <a:t>co má umět a znát knihovník</a:t>
            </a:r>
          </a:p>
          <a:p>
            <a:r>
              <a:rPr lang="cs-CZ" dirty="0"/>
              <a:t>jaké prostory potřebují knihovny</a:t>
            </a:r>
          </a:p>
          <a:p>
            <a:r>
              <a:rPr lang="cs-CZ" dirty="0"/>
              <a:t>oceňování knihovníků a knihoven</a:t>
            </a:r>
          </a:p>
          <a:p>
            <a:r>
              <a:rPr lang="cs-CZ" dirty="0"/>
              <a:t>když potřebujete víc…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E570BEC-1100-46DC-A760-1BFF53015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831" y="637114"/>
            <a:ext cx="5316069" cy="5788927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25.02.2021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F571986-9526-4DDB-8F3A-A3A63F651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575188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B3FB9C0-E2B4-4BB8-9345-1F34398CC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D3B92A6-5CC4-489D-BCBA-F8C568AD9D3F}" type="datetime1">
              <a:rPr lang="cs-CZ" noProof="0" smtClean="0"/>
              <a:t>25.02.2021</a:t>
            </a:fld>
            <a:endParaRPr lang="cs-CZ" noProof="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4AE5F7E-A01F-4E81-9BA6-6D829B1AA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3DBBC63-342E-408C-86E8-B4D33AE59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5</a:t>
            </a:fld>
            <a:endParaRPr 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A9A92E9-BC28-4BCE-A08F-43007991A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014" y="335009"/>
            <a:ext cx="9281972" cy="618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2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Proč vznikla tato příručka?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927" y="1473693"/>
            <a:ext cx="11381172" cy="5019182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Pomůže </a:t>
            </a:r>
            <a:r>
              <a:rPr lang="cs-CZ" sz="2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poznat</a:t>
            </a:r>
            <a:r>
              <a:rPr lang="cs-CZ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 čemu je knihovna v obci užitečná,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naučí </a:t>
            </a:r>
            <a:r>
              <a:rPr lang="cs-CZ" sz="2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vědět</a:t>
            </a:r>
            <a:r>
              <a:rPr lang="cs-CZ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 knihovna potřebuje, aby poskytovala dobré služby občanům,</a:t>
            </a:r>
            <a:endParaRPr lang="cs-CZ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2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cs-CZ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oradí </a:t>
            </a:r>
            <a:r>
              <a:rPr lang="cs-CZ" sz="2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uvědomit</a:t>
            </a:r>
            <a:r>
              <a:rPr lang="cs-CZ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 význam knihovny jako vzdělávací, kulturní, komunitní a informační instituce,</a:t>
            </a:r>
            <a:endParaRPr lang="cs-CZ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ulehčí </a:t>
            </a:r>
            <a:r>
              <a:rPr lang="cs-CZ" sz="2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získat informace </a:t>
            </a:r>
            <a:r>
              <a:rPr lang="cs-CZ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 plánování rozvoje knihovny jako součásti kulturního a společenského života obce,</a:t>
            </a:r>
            <a:endParaRPr lang="cs-CZ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2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cs-CZ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astaví </a:t>
            </a:r>
            <a:r>
              <a:rPr lang="cs-CZ" sz="2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připravenost</a:t>
            </a:r>
            <a:r>
              <a:rPr lang="cs-CZ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 plánovací procesy v kultuře obce,</a:t>
            </a:r>
            <a:endParaRPr lang="cs-CZ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2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cs-CZ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snadní </a:t>
            </a:r>
            <a:r>
              <a:rPr lang="cs-CZ" sz="2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mezioborovou spolupráci</a:t>
            </a:r>
            <a:r>
              <a:rPr lang="cs-CZ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větší srozumitelnost tématu jak pro pracovníky obcí, tak i pro kulturní a další instituce,</a:t>
            </a:r>
            <a:endParaRPr lang="cs-CZ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2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poradí</a:t>
            </a:r>
            <a:r>
              <a:rPr lang="cs-CZ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jak a kde získat podklady pro rozhodování a plánování kulturních aktivit a rozhodování investorů,</a:t>
            </a:r>
            <a:endParaRPr lang="cs-CZ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cs-CZ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cs-CZ" sz="2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ozšíří povědomost </a:t>
            </a:r>
            <a:r>
              <a:rPr lang="cs-CZ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knihovnictví jako svébytném oboru.</a:t>
            </a:r>
            <a:endParaRPr lang="cs-CZ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2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011BCF1-F39F-4958-910F-615C520DD712}" type="datetime1">
              <a:rPr lang="cs-CZ" noProof="0" smtClean="0"/>
              <a:t>25.02.2021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6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72946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E1F858-2A30-4F73-962A-B70A9326A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03" y="931369"/>
            <a:ext cx="5534503" cy="1255469"/>
          </a:xfrm>
        </p:spPr>
        <p:txBody>
          <a:bodyPr rtlCol="0">
            <a:normAutofit fontScale="90000"/>
          </a:bodyPr>
          <a:lstStyle/>
          <a:p>
            <a:pPr rtl="0"/>
            <a:r>
              <a:rPr lang="cs-CZ" dirty="0">
                <a:solidFill>
                  <a:srgbClr val="AF0505"/>
                </a:solidFill>
              </a:rPr>
              <a:t>Kdo příručku může využít?</a:t>
            </a:r>
          </a:p>
        </p:txBody>
      </p:sp>
      <p:graphicFrame>
        <p:nvGraphicFramePr>
          <p:cNvPr id="4" name="Zástupný obsah 3" descr="SmartArt">
            <a:extLst>
              <a:ext uri="{FF2B5EF4-FFF2-40B4-BE49-F238E27FC236}">
                <a16:creationId xmlns:a16="http://schemas.microsoft.com/office/drawing/2014/main" id="{DFE8205B-4C0D-4F7E-A9F7-22AEE49E8E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2391774"/>
              </p:ext>
            </p:extLst>
          </p:nvPr>
        </p:nvGraphicFramePr>
        <p:xfrm>
          <a:off x="289249" y="2510395"/>
          <a:ext cx="4998962" cy="3274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6F523839-0F2B-44C9-82BE-A2C19B24451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462" r="5462"/>
          <a:stretch/>
        </p:blipFill>
        <p:spPr>
          <a:xfrm>
            <a:off x="6241002" y="100228"/>
            <a:ext cx="5831627" cy="657442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8984CD9-E68E-4A4A-946A-B7DBCFC87E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39" y="0"/>
            <a:ext cx="12179161" cy="36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A18F49E-42B5-4188-A77D-1ABD1FE94E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675120"/>
            <a:ext cx="12192000" cy="182880"/>
          </a:xfrm>
          <a:prstGeom prst="rect">
            <a:avLst/>
          </a:prstGeom>
        </p:spPr>
      </p:pic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691BB36-1FBE-499E-993C-936B74F46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64BEA71-4B6E-4368-B488-68BAD53521A4}" type="datetime1">
              <a:rPr lang="cs-CZ" noProof="0" smtClean="0"/>
              <a:t>25.02.2021</a:t>
            </a:fld>
            <a:endParaRPr lang="cs-CZ" noProof="0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FAC3298B-3DF7-4D15-98DC-87840B42E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BFC60B0-00D0-4AA0-9086-DE6810593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7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39689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6234692-C425-484F-8BCC-AAFC25014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36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D3A7DD4-924A-4C68-BAD9-9A58E6CE8B0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670454"/>
            <a:ext cx="12191999" cy="180000"/>
          </a:xfrm>
          <a:prstGeom prst="rect">
            <a:avLst/>
          </a:prstGeom>
        </p:spPr>
      </p:pic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74E4A8B-D4F2-4ACD-9430-01FAA2DDB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B88C31-F036-4063-A102-C4112E466976}" type="datetime1">
              <a:rPr lang="cs-CZ" noProof="0" smtClean="0"/>
              <a:t>25.02.2021</a:t>
            </a:fld>
            <a:endParaRPr lang="cs-CZ" noProof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FD18E6B-C15A-48EC-AE78-02463A267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A183C2-5377-46B0-A609-0508B6A30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8</a:t>
            </a:fld>
            <a:endParaRPr lang="cs-CZ" noProof="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272D0B7-800E-4B39-9C3E-355CBFC76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329" y="480149"/>
            <a:ext cx="9899342" cy="589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1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A91F82F-02F0-4860-80A5-B350750E6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D3B92A6-5CC4-489D-BCBA-F8C568AD9D3F}" type="datetime1">
              <a:rPr lang="cs-CZ" noProof="0" smtClean="0"/>
              <a:t>25.02.2021</a:t>
            </a:fld>
            <a:endParaRPr lang="cs-CZ" noProof="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7E83ABE-5C96-46A4-9615-14C79A6AB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BF9F7F6-4415-4ADF-87B8-A4B586E29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9</a:t>
            </a:fld>
            <a:endParaRPr 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108E6D3-1665-41EA-8734-94C1E913A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734" y="355740"/>
            <a:ext cx="9250532" cy="60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7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 šablona" id="{876622F7-7042-40A3-858A-A8B7173774AF}" vid="{6972A1DD-70EF-483E-ABB7-FB3C152C0CA3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77E783-5AB8-45E6-9E56-AE40075231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0541854-87B3-4953-A183-EF3BD285377B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DFB9BFA2-1FA5-44A1-B975-10D6BF58ECD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667</TotalTime>
  <Words>983</Words>
  <Application>Microsoft Office PowerPoint</Application>
  <PresentationFormat>Širokoúhlá obrazovka</PresentationFormat>
  <Paragraphs>215</Paragraphs>
  <Slides>28</Slides>
  <Notes>1</Notes>
  <HiddenSlides>4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Symbol</vt:lpstr>
      <vt:lpstr>Motiv Office</vt:lpstr>
      <vt:lpstr>KNIHOVNA V OBCI aneb příručka pro starosty, zastupitele a další zájemce</vt:lpstr>
      <vt:lpstr>Prezentace aplikace PowerPoint</vt:lpstr>
      <vt:lpstr>Prezentace aplikace PowerPoint</vt:lpstr>
      <vt:lpstr>Co se dozvíte</vt:lpstr>
      <vt:lpstr>Prezentace aplikace PowerPoint</vt:lpstr>
      <vt:lpstr>Proč vznikla tato příručka?</vt:lpstr>
      <vt:lpstr>Kdo příručku může využít?</vt:lpstr>
      <vt:lpstr>Prezentace aplikace PowerPoint</vt:lpstr>
      <vt:lpstr>Prezentace aplikace PowerPoint</vt:lpstr>
      <vt:lpstr>Jaké role by mohla mít vaše knihovna?</vt:lpstr>
      <vt:lpstr>Příklady dobré praxe</vt:lpstr>
      <vt:lpstr>Prezentace aplikace PowerPoint</vt:lpstr>
      <vt:lpstr>Kde je knihovna? </vt:lpstr>
      <vt:lpstr>Obec jako zřizovatel knihovny</vt:lpstr>
      <vt:lpstr>Bez legislativy to nejde</vt:lpstr>
      <vt:lpstr>Prezentace aplikace PowerPoint</vt:lpstr>
      <vt:lpstr>Osobnost knihovníka</vt:lpstr>
      <vt:lpstr>Prezentace aplikace PowerPoint</vt:lpstr>
      <vt:lpstr>Prostory knihoven</vt:lpstr>
      <vt:lpstr>Metodické centrum pomáhá</vt:lpstr>
      <vt:lpstr>Prezentace aplikace PowerPoint</vt:lpstr>
      <vt:lpstr>Programy podpory</vt:lpstr>
      <vt:lpstr>Prezentace aplikace PowerPoint</vt:lpstr>
      <vt:lpstr>Oceňování knihoven</vt:lpstr>
      <vt:lpstr>Prezentace aplikace PowerPoint</vt:lpstr>
      <vt:lpstr>Když potřebujete víc…</vt:lpstr>
      <vt:lpstr>… chybí už jen maličkost – dobrá vůle a plán …</vt:lpstr>
      <vt:lpstr>KNIHOVNA V OBCI aneb příručka pro starosty, zastupitele a další zájemce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Architektura (design Rámeček)</dc:title>
  <dc:creator>Marie Šedá</dc:creator>
  <cp:lastModifiedBy>Marie Šedá</cp:lastModifiedBy>
  <cp:revision>66</cp:revision>
  <dcterms:created xsi:type="dcterms:W3CDTF">2020-10-28T08:49:21Z</dcterms:created>
  <dcterms:modified xsi:type="dcterms:W3CDTF">2021-02-25T17:11:50Z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