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76" r:id="rId4"/>
  </p:sldMasterIdLst>
  <p:notesMasterIdLst>
    <p:notesMasterId r:id="rId19"/>
  </p:notesMasterIdLst>
  <p:handoutMasterIdLst>
    <p:handoutMasterId r:id="rId20"/>
  </p:handoutMasterIdLst>
  <p:sldIdLst>
    <p:sldId id="292" r:id="rId5"/>
    <p:sldId id="293" r:id="rId6"/>
    <p:sldId id="264" r:id="rId7"/>
    <p:sldId id="297" r:id="rId8"/>
    <p:sldId id="294" r:id="rId9"/>
    <p:sldId id="270" r:id="rId10"/>
    <p:sldId id="260" r:id="rId11"/>
    <p:sldId id="295" r:id="rId12"/>
    <p:sldId id="298" r:id="rId13"/>
    <p:sldId id="300" r:id="rId14"/>
    <p:sldId id="301" r:id="rId15"/>
    <p:sldId id="302" r:id="rId16"/>
    <p:sldId id="303" r:id="rId17"/>
    <p:sldId id="296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D51"/>
    <a:srgbClr val="AF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2" autoAdjust="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6"/>
    </p:cViewPr>
  </p:sorterViewPr>
  <p:notesViewPr>
    <p:cSldViewPr snapToGrid="0">
      <p:cViewPr varScale="1">
        <p:scale>
          <a:sx n="89" d="100"/>
          <a:sy n="89" d="100"/>
        </p:scale>
        <p:origin x="300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0FB2EE-4143-43D1-817A-9730FE873531}" type="doc">
      <dgm:prSet loTypeId="urn:microsoft.com/office/officeart/2005/8/layout/bProcess4" loCatId="process" qsTypeId="urn:microsoft.com/office/officeart/2005/8/quickstyle/simple5" qsCatId="simple" csTypeId="urn:microsoft.com/office/officeart/2005/8/colors/colorful2" csCatId="colorful" phldr="1"/>
      <dgm:spPr/>
      <dgm:t>
        <a:bodyPr rtlCol="0"/>
        <a:lstStyle/>
        <a:p>
          <a:pPr rtl="0"/>
          <a:endParaRPr lang="en-US"/>
        </a:p>
      </dgm:t>
    </dgm:pt>
    <dgm:pt modelId="{1A066BF7-810B-498E-9B71-4BE604C35145}">
      <dgm:prSet phldrT="[Text]"/>
      <dgm:spPr>
        <a:solidFill>
          <a:srgbClr val="002060"/>
        </a:solidFill>
      </dgm:spPr>
      <dgm:t>
        <a:bodyPr rtlCol="0"/>
        <a:lstStyle/>
        <a:p>
          <a:pPr rtl="0"/>
          <a:r>
            <a:rPr lang="cs-CZ" noProof="0" dirty="0">
              <a:solidFill>
                <a:schemeClr val="bg1"/>
              </a:solidFill>
            </a:rPr>
            <a:t>NOVĚ NASTUPUJÍCÍ ŘEDITEL</a:t>
          </a:r>
        </a:p>
      </dgm:t>
    </dgm:pt>
    <dgm:pt modelId="{551E2BC4-322B-4917-80F0-6F289DD131BD}" type="parTrans" cxnId="{87998FD1-A301-4733-9331-1795CC56534D}">
      <dgm:prSet/>
      <dgm:spPr/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BCD89840-710B-41CC-80E1-A699FA6BF644}" type="sibTrans" cxnId="{87998FD1-A301-4733-9331-1795CC56534D}">
      <dgm:prSet/>
      <dgm:spPr>
        <a:solidFill>
          <a:srgbClr val="AF0505"/>
        </a:solidFill>
      </dgm:spPr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9252A2D7-ECD4-458F-B2BB-B6333EF341C4}">
      <dgm:prSet phldrT="[Text]"/>
      <dgm:spPr>
        <a:solidFill>
          <a:srgbClr val="0070C0"/>
        </a:solidFill>
      </dgm:spPr>
      <dgm:t>
        <a:bodyPr rtlCol="0"/>
        <a:lstStyle/>
        <a:p>
          <a:pPr rtl="0"/>
          <a:r>
            <a:rPr lang="cs-CZ" noProof="0" dirty="0">
              <a:solidFill>
                <a:schemeClr val="bg1"/>
              </a:solidFill>
            </a:rPr>
            <a:t>ŘEDITEL SE ZKUŠENOSTMI</a:t>
          </a:r>
        </a:p>
      </dgm:t>
    </dgm:pt>
    <dgm:pt modelId="{311917B2-9CA5-4AEA-A561-283F36BA9267}" type="parTrans" cxnId="{0A72A02A-BAE1-48AC-B158-111E2F363615}">
      <dgm:prSet/>
      <dgm:spPr/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61B195D9-EB3C-4802-A6AB-664066A6DE01}" type="sibTrans" cxnId="{0A72A02A-BAE1-48AC-B158-111E2F363615}">
      <dgm:prSet/>
      <dgm:spPr>
        <a:solidFill>
          <a:srgbClr val="AF0505"/>
        </a:solidFill>
      </dgm:spPr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E577C89B-FE67-4FD5-B67B-A9D2B5CF35FB}">
      <dgm:prSet phldrT="[Text]"/>
      <dgm:spPr>
        <a:solidFill>
          <a:srgbClr val="002060"/>
        </a:solidFill>
      </dgm:spPr>
      <dgm:t>
        <a:bodyPr rtlCol="0"/>
        <a:lstStyle/>
        <a:p>
          <a:pPr rtl="0"/>
          <a:r>
            <a:rPr lang="cs-CZ" noProof="0" dirty="0">
              <a:solidFill>
                <a:schemeClr val="bg1"/>
              </a:solidFill>
            </a:rPr>
            <a:t>STUDENTI KNIHOVNICTVÍ</a:t>
          </a:r>
        </a:p>
      </dgm:t>
    </dgm:pt>
    <dgm:pt modelId="{C1215F53-183B-4576-9940-C093E9334C1D}" type="parTrans" cxnId="{1EF02D92-F5CE-4D6F-8A0D-BEE4E9168B61}">
      <dgm:prSet/>
      <dgm:spPr/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895F126D-CBF0-4835-ACDB-7CA05B5379BC}" type="sibTrans" cxnId="{1EF02D92-F5CE-4D6F-8A0D-BEE4E9168B61}">
      <dgm:prSet/>
      <dgm:spPr>
        <a:solidFill>
          <a:srgbClr val="AF0505"/>
        </a:solidFill>
      </dgm:spPr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7DB892B2-0E0D-420C-B451-7722D28313F7}">
      <dgm:prSet phldrT="[Text]"/>
      <dgm:spPr>
        <a:solidFill>
          <a:schemeClr val="accent1">
            <a:lumMod val="75000"/>
          </a:schemeClr>
        </a:solidFill>
      </dgm:spPr>
      <dgm:t>
        <a:bodyPr rtlCol="0"/>
        <a:lstStyle/>
        <a:p>
          <a:pPr rtl="0"/>
          <a:r>
            <a:rPr lang="cs-CZ" noProof="0" dirty="0">
              <a:solidFill>
                <a:schemeClr val="bg1"/>
              </a:solidFill>
            </a:rPr>
            <a:t>OSTATNÍ – TŘEBA I METODICI </a:t>
          </a:r>
          <a:r>
            <a:rPr lang="cs-CZ" noProof="0" dirty="0">
              <a:solidFill>
                <a:schemeClr val="bg1"/>
              </a:solidFill>
              <a:sym typeface="Wingdings" panose="05000000000000000000" pitchFamily="2" charset="2"/>
            </a:rPr>
            <a:t></a:t>
          </a:r>
          <a:endParaRPr lang="cs-CZ" noProof="0" dirty="0">
            <a:solidFill>
              <a:schemeClr val="bg1"/>
            </a:solidFill>
          </a:endParaRPr>
        </a:p>
      </dgm:t>
    </dgm:pt>
    <dgm:pt modelId="{76A5E238-62E3-48E2-B973-3966EC01419B}" type="parTrans" cxnId="{9C8D409F-E410-4D31-9461-8DF8B8961623}">
      <dgm:prSet/>
      <dgm:spPr/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5BF1F0BD-2C92-4CA1-93CD-3EA2E09F4EE2}" type="sibTrans" cxnId="{9C8D409F-E410-4D31-9461-8DF8B8961623}">
      <dgm:prSet/>
      <dgm:spPr/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E22D0B22-AAAD-4780-89CC-847BAD6F468F}" type="pres">
      <dgm:prSet presAssocID="{1F0FB2EE-4143-43D1-817A-9730FE873531}" presName="Name0" presStyleCnt="0">
        <dgm:presLayoutVars>
          <dgm:dir/>
          <dgm:resizeHandles/>
        </dgm:presLayoutVars>
      </dgm:prSet>
      <dgm:spPr/>
    </dgm:pt>
    <dgm:pt modelId="{4B311BFD-8EB7-46E9-A3B6-C5C47CFE6942}" type="pres">
      <dgm:prSet presAssocID="{1A066BF7-810B-498E-9B71-4BE604C35145}" presName="compNode" presStyleCnt="0"/>
      <dgm:spPr/>
    </dgm:pt>
    <dgm:pt modelId="{C8CF5390-16B5-4FC5-8640-64964D240785}" type="pres">
      <dgm:prSet presAssocID="{1A066BF7-810B-498E-9B71-4BE604C35145}" presName="dummyConnPt" presStyleCnt="0"/>
      <dgm:spPr/>
    </dgm:pt>
    <dgm:pt modelId="{4F4DBFEA-6993-43D2-8550-9C63128083EA}" type="pres">
      <dgm:prSet presAssocID="{1A066BF7-810B-498E-9B71-4BE604C35145}" presName="node" presStyleLbl="node1" presStyleIdx="0" presStyleCnt="4">
        <dgm:presLayoutVars>
          <dgm:bulletEnabled val="1"/>
        </dgm:presLayoutVars>
      </dgm:prSet>
      <dgm:spPr/>
    </dgm:pt>
    <dgm:pt modelId="{E28A262D-0B93-49C0-85A8-FF57875272C2}" type="pres">
      <dgm:prSet presAssocID="{BCD89840-710B-41CC-80E1-A699FA6BF644}" presName="sibTrans" presStyleLbl="bgSibTrans2D1" presStyleIdx="0" presStyleCnt="3"/>
      <dgm:spPr/>
    </dgm:pt>
    <dgm:pt modelId="{600DF6F0-DB20-44AB-A812-6F730F846214}" type="pres">
      <dgm:prSet presAssocID="{9252A2D7-ECD4-458F-B2BB-B6333EF341C4}" presName="compNode" presStyleCnt="0"/>
      <dgm:spPr/>
    </dgm:pt>
    <dgm:pt modelId="{DC82E6B6-54CA-493F-AB26-5808786A6FB8}" type="pres">
      <dgm:prSet presAssocID="{9252A2D7-ECD4-458F-B2BB-B6333EF341C4}" presName="dummyConnPt" presStyleCnt="0"/>
      <dgm:spPr/>
    </dgm:pt>
    <dgm:pt modelId="{F1A2D2A9-AB15-455D-A034-0B53446DC5B5}" type="pres">
      <dgm:prSet presAssocID="{9252A2D7-ECD4-458F-B2BB-B6333EF341C4}" presName="node" presStyleLbl="node1" presStyleIdx="1" presStyleCnt="4">
        <dgm:presLayoutVars>
          <dgm:bulletEnabled val="1"/>
        </dgm:presLayoutVars>
      </dgm:prSet>
      <dgm:spPr/>
    </dgm:pt>
    <dgm:pt modelId="{92340564-8D1D-4B16-8221-86830D7817E6}" type="pres">
      <dgm:prSet presAssocID="{61B195D9-EB3C-4802-A6AB-664066A6DE01}" presName="sibTrans" presStyleLbl="bgSibTrans2D1" presStyleIdx="1" presStyleCnt="3"/>
      <dgm:spPr/>
    </dgm:pt>
    <dgm:pt modelId="{806E4064-DD46-43CE-B091-547AA8892C74}" type="pres">
      <dgm:prSet presAssocID="{E577C89B-FE67-4FD5-B67B-A9D2B5CF35FB}" presName="compNode" presStyleCnt="0"/>
      <dgm:spPr/>
    </dgm:pt>
    <dgm:pt modelId="{B0BFAE7C-9CA5-44D3-8507-671EA93AA1E4}" type="pres">
      <dgm:prSet presAssocID="{E577C89B-FE67-4FD5-B67B-A9D2B5CF35FB}" presName="dummyConnPt" presStyleCnt="0"/>
      <dgm:spPr/>
    </dgm:pt>
    <dgm:pt modelId="{0D70175B-6136-44C3-AC35-EDDE7D5FC48B}" type="pres">
      <dgm:prSet presAssocID="{E577C89B-FE67-4FD5-B67B-A9D2B5CF35FB}" presName="node" presStyleLbl="node1" presStyleIdx="2" presStyleCnt="4">
        <dgm:presLayoutVars>
          <dgm:bulletEnabled val="1"/>
        </dgm:presLayoutVars>
      </dgm:prSet>
      <dgm:spPr/>
    </dgm:pt>
    <dgm:pt modelId="{4970D0ED-1467-43CD-8A03-83FFD3D85C61}" type="pres">
      <dgm:prSet presAssocID="{895F126D-CBF0-4835-ACDB-7CA05B5379BC}" presName="sibTrans" presStyleLbl="bgSibTrans2D1" presStyleIdx="2" presStyleCnt="3"/>
      <dgm:spPr/>
    </dgm:pt>
    <dgm:pt modelId="{F1E6E879-A26E-4AAD-B86E-C51525A5F427}" type="pres">
      <dgm:prSet presAssocID="{7DB892B2-0E0D-420C-B451-7722D28313F7}" presName="compNode" presStyleCnt="0"/>
      <dgm:spPr/>
    </dgm:pt>
    <dgm:pt modelId="{1DF61CD0-E7EB-4E1E-B8D5-954CF29E5367}" type="pres">
      <dgm:prSet presAssocID="{7DB892B2-0E0D-420C-B451-7722D28313F7}" presName="dummyConnPt" presStyleCnt="0"/>
      <dgm:spPr/>
    </dgm:pt>
    <dgm:pt modelId="{DF18FD10-B426-424A-8632-4F3E0488E5FC}" type="pres">
      <dgm:prSet presAssocID="{7DB892B2-0E0D-420C-B451-7722D28313F7}" presName="node" presStyleLbl="node1" presStyleIdx="3" presStyleCnt="4">
        <dgm:presLayoutVars>
          <dgm:bulletEnabled val="1"/>
        </dgm:presLayoutVars>
      </dgm:prSet>
      <dgm:spPr/>
    </dgm:pt>
  </dgm:ptLst>
  <dgm:cxnLst>
    <dgm:cxn modelId="{A2C00009-8AAD-4FC7-BD1D-A484E3E2852A}" type="presOf" srcId="{1F0FB2EE-4143-43D1-817A-9730FE873531}" destId="{E22D0B22-AAAD-4780-89CC-847BAD6F468F}" srcOrd="0" destOrd="0" presId="urn:microsoft.com/office/officeart/2005/8/layout/bProcess4"/>
    <dgm:cxn modelId="{9EF30523-35D7-41AD-B323-AEDEF5D1E3F6}" type="presOf" srcId="{E577C89B-FE67-4FD5-B67B-A9D2B5CF35FB}" destId="{0D70175B-6136-44C3-AC35-EDDE7D5FC48B}" srcOrd="0" destOrd="0" presId="urn:microsoft.com/office/officeart/2005/8/layout/bProcess4"/>
    <dgm:cxn modelId="{0A72A02A-BAE1-48AC-B158-111E2F363615}" srcId="{1F0FB2EE-4143-43D1-817A-9730FE873531}" destId="{9252A2D7-ECD4-458F-B2BB-B6333EF341C4}" srcOrd="1" destOrd="0" parTransId="{311917B2-9CA5-4AEA-A561-283F36BA9267}" sibTransId="{61B195D9-EB3C-4802-A6AB-664066A6DE01}"/>
    <dgm:cxn modelId="{41AF9C5C-777D-4AF7-BC44-26C0ABF31CC9}" type="presOf" srcId="{895F126D-CBF0-4835-ACDB-7CA05B5379BC}" destId="{4970D0ED-1467-43CD-8A03-83FFD3D85C61}" srcOrd="0" destOrd="0" presId="urn:microsoft.com/office/officeart/2005/8/layout/bProcess4"/>
    <dgm:cxn modelId="{9385AC80-28E4-4AFF-BBF7-B57100BEF469}" type="presOf" srcId="{9252A2D7-ECD4-458F-B2BB-B6333EF341C4}" destId="{F1A2D2A9-AB15-455D-A034-0B53446DC5B5}" srcOrd="0" destOrd="0" presId="urn:microsoft.com/office/officeart/2005/8/layout/bProcess4"/>
    <dgm:cxn modelId="{EA63878C-6A18-4858-8E30-86D899E53BF1}" type="presOf" srcId="{61B195D9-EB3C-4802-A6AB-664066A6DE01}" destId="{92340564-8D1D-4B16-8221-86830D7817E6}" srcOrd="0" destOrd="0" presId="urn:microsoft.com/office/officeart/2005/8/layout/bProcess4"/>
    <dgm:cxn modelId="{9424868D-8343-45E5-AC5A-7B055F878BFF}" type="presOf" srcId="{1A066BF7-810B-498E-9B71-4BE604C35145}" destId="{4F4DBFEA-6993-43D2-8550-9C63128083EA}" srcOrd="0" destOrd="0" presId="urn:microsoft.com/office/officeart/2005/8/layout/bProcess4"/>
    <dgm:cxn modelId="{1EF02D92-F5CE-4D6F-8A0D-BEE4E9168B61}" srcId="{1F0FB2EE-4143-43D1-817A-9730FE873531}" destId="{E577C89B-FE67-4FD5-B67B-A9D2B5CF35FB}" srcOrd="2" destOrd="0" parTransId="{C1215F53-183B-4576-9940-C093E9334C1D}" sibTransId="{895F126D-CBF0-4835-ACDB-7CA05B5379BC}"/>
    <dgm:cxn modelId="{9C8D409F-E410-4D31-9461-8DF8B8961623}" srcId="{1F0FB2EE-4143-43D1-817A-9730FE873531}" destId="{7DB892B2-0E0D-420C-B451-7722D28313F7}" srcOrd="3" destOrd="0" parTransId="{76A5E238-62E3-48E2-B973-3966EC01419B}" sibTransId="{5BF1F0BD-2C92-4CA1-93CD-3EA2E09F4EE2}"/>
    <dgm:cxn modelId="{CC59629F-06B9-471B-80E0-FC51F4475B3D}" type="presOf" srcId="{7DB892B2-0E0D-420C-B451-7722D28313F7}" destId="{DF18FD10-B426-424A-8632-4F3E0488E5FC}" srcOrd="0" destOrd="0" presId="urn:microsoft.com/office/officeart/2005/8/layout/bProcess4"/>
    <dgm:cxn modelId="{87998FD1-A301-4733-9331-1795CC56534D}" srcId="{1F0FB2EE-4143-43D1-817A-9730FE873531}" destId="{1A066BF7-810B-498E-9B71-4BE604C35145}" srcOrd="0" destOrd="0" parTransId="{551E2BC4-322B-4917-80F0-6F289DD131BD}" sibTransId="{BCD89840-710B-41CC-80E1-A699FA6BF644}"/>
    <dgm:cxn modelId="{DD3408F6-062A-417A-8B56-5B3805F2E7D2}" type="presOf" srcId="{BCD89840-710B-41CC-80E1-A699FA6BF644}" destId="{E28A262D-0B93-49C0-85A8-FF57875272C2}" srcOrd="0" destOrd="0" presId="urn:microsoft.com/office/officeart/2005/8/layout/bProcess4"/>
    <dgm:cxn modelId="{31903D10-BC41-4974-A829-EA3C7278BC39}" type="presParOf" srcId="{E22D0B22-AAAD-4780-89CC-847BAD6F468F}" destId="{4B311BFD-8EB7-46E9-A3B6-C5C47CFE6942}" srcOrd="0" destOrd="0" presId="urn:microsoft.com/office/officeart/2005/8/layout/bProcess4"/>
    <dgm:cxn modelId="{ED08DCA1-D394-46C6-AFB5-E45D7CD5669A}" type="presParOf" srcId="{4B311BFD-8EB7-46E9-A3B6-C5C47CFE6942}" destId="{C8CF5390-16B5-4FC5-8640-64964D240785}" srcOrd="0" destOrd="0" presId="urn:microsoft.com/office/officeart/2005/8/layout/bProcess4"/>
    <dgm:cxn modelId="{515CF915-6D48-4936-98AC-D566CF36A4A3}" type="presParOf" srcId="{4B311BFD-8EB7-46E9-A3B6-C5C47CFE6942}" destId="{4F4DBFEA-6993-43D2-8550-9C63128083EA}" srcOrd="1" destOrd="0" presId="urn:microsoft.com/office/officeart/2005/8/layout/bProcess4"/>
    <dgm:cxn modelId="{414CE1D3-D08F-4904-973C-D8B601DDB2D9}" type="presParOf" srcId="{E22D0B22-AAAD-4780-89CC-847BAD6F468F}" destId="{E28A262D-0B93-49C0-85A8-FF57875272C2}" srcOrd="1" destOrd="0" presId="urn:microsoft.com/office/officeart/2005/8/layout/bProcess4"/>
    <dgm:cxn modelId="{9AF9CA43-D07C-46B2-BFF6-2DC65FCF161C}" type="presParOf" srcId="{E22D0B22-AAAD-4780-89CC-847BAD6F468F}" destId="{600DF6F0-DB20-44AB-A812-6F730F846214}" srcOrd="2" destOrd="0" presId="urn:microsoft.com/office/officeart/2005/8/layout/bProcess4"/>
    <dgm:cxn modelId="{B2C971F7-586A-4566-B2E7-8A965A94738C}" type="presParOf" srcId="{600DF6F0-DB20-44AB-A812-6F730F846214}" destId="{DC82E6B6-54CA-493F-AB26-5808786A6FB8}" srcOrd="0" destOrd="0" presId="urn:microsoft.com/office/officeart/2005/8/layout/bProcess4"/>
    <dgm:cxn modelId="{5D07AA6D-ACFD-4B80-8E2E-E71227CC8D85}" type="presParOf" srcId="{600DF6F0-DB20-44AB-A812-6F730F846214}" destId="{F1A2D2A9-AB15-455D-A034-0B53446DC5B5}" srcOrd="1" destOrd="0" presId="urn:microsoft.com/office/officeart/2005/8/layout/bProcess4"/>
    <dgm:cxn modelId="{991A866F-8568-47FE-8DF1-D9F011991E13}" type="presParOf" srcId="{E22D0B22-AAAD-4780-89CC-847BAD6F468F}" destId="{92340564-8D1D-4B16-8221-86830D7817E6}" srcOrd="3" destOrd="0" presId="urn:microsoft.com/office/officeart/2005/8/layout/bProcess4"/>
    <dgm:cxn modelId="{45641B45-2EF4-44E1-9E3B-E095C3C4C672}" type="presParOf" srcId="{E22D0B22-AAAD-4780-89CC-847BAD6F468F}" destId="{806E4064-DD46-43CE-B091-547AA8892C74}" srcOrd="4" destOrd="0" presId="urn:microsoft.com/office/officeart/2005/8/layout/bProcess4"/>
    <dgm:cxn modelId="{C915B4C9-1A20-4774-9291-D7D5D5ACFD6B}" type="presParOf" srcId="{806E4064-DD46-43CE-B091-547AA8892C74}" destId="{B0BFAE7C-9CA5-44D3-8507-671EA93AA1E4}" srcOrd="0" destOrd="0" presId="urn:microsoft.com/office/officeart/2005/8/layout/bProcess4"/>
    <dgm:cxn modelId="{DE858634-A3C3-4999-9F00-AF29BB7D7DCF}" type="presParOf" srcId="{806E4064-DD46-43CE-B091-547AA8892C74}" destId="{0D70175B-6136-44C3-AC35-EDDE7D5FC48B}" srcOrd="1" destOrd="0" presId="urn:microsoft.com/office/officeart/2005/8/layout/bProcess4"/>
    <dgm:cxn modelId="{727F7249-4953-472B-A7BF-8FDB60105C5F}" type="presParOf" srcId="{E22D0B22-AAAD-4780-89CC-847BAD6F468F}" destId="{4970D0ED-1467-43CD-8A03-83FFD3D85C61}" srcOrd="5" destOrd="0" presId="urn:microsoft.com/office/officeart/2005/8/layout/bProcess4"/>
    <dgm:cxn modelId="{1B20AB1D-177F-4D7A-9B02-252953A0B67A}" type="presParOf" srcId="{E22D0B22-AAAD-4780-89CC-847BAD6F468F}" destId="{F1E6E879-A26E-4AAD-B86E-C51525A5F427}" srcOrd="6" destOrd="0" presId="urn:microsoft.com/office/officeart/2005/8/layout/bProcess4"/>
    <dgm:cxn modelId="{BB350DE3-3AB6-42B8-9ECE-7C1E4F6E4EB7}" type="presParOf" srcId="{F1E6E879-A26E-4AAD-B86E-C51525A5F427}" destId="{1DF61CD0-E7EB-4E1E-B8D5-954CF29E5367}" srcOrd="0" destOrd="0" presId="urn:microsoft.com/office/officeart/2005/8/layout/bProcess4"/>
    <dgm:cxn modelId="{8B1808DE-4551-48B2-8C6F-58D804C19292}" type="presParOf" srcId="{F1E6E879-A26E-4AAD-B86E-C51525A5F427}" destId="{DF18FD10-B426-424A-8632-4F3E0488E5F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A262D-0B93-49C0-85A8-FF57875272C2}">
      <dsp:nvSpPr>
        <dsp:cNvPr id="0" name=""/>
        <dsp:cNvSpPr/>
      </dsp:nvSpPr>
      <dsp:spPr>
        <a:xfrm rot="5400000">
          <a:off x="-356852" y="1216387"/>
          <a:ext cx="1591898" cy="192879"/>
        </a:xfrm>
        <a:prstGeom prst="rect">
          <a:avLst/>
        </a:prstGeom>
        <a:solidFill>
          <a:srgbClr val="AF050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4DBFEA-6993-43D2-8550-9C63128083EA}">
      <dsp:nvSpPr>
        <dsp:cNvPr id="0" name=""/>
        <dsp:cNvSpPr/>
      </dsp:nvSpPr>
      <dsp:spPr>
        <a:xfrm>
          <a:off x="2758" y="190693"/>
          <a:ext cx="2143109" cy="1285865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noProof="0" dirty="0">
              <a:solidFill>
                <a:schemeClr val="bg1"/>
              </a:solidFill>
            </a:rPr>
            <a:t>NOVĚ NASTUPUJÍCÍ ŘEDITEL</a:t>
          </a:r>
        </a:p>
      </dsp:txBody>
      <dsp:txXfrm>
        <a:off x="40420" y="228355"/>
        <a:ext cx="2067785" cy="1210541"/>
      </dsp:txXfrm>
    </dsp:sp>
    <dsp:sp modelId="{92340564-8D1D-4B16-8221-86830D7817E6}">
      <dsp:nvSpPr>
        <dsp:cNvPr id="0" name=""/>
        <dsp:cNvSpPr/>
      </dsp:nvSpPr>
      <dsp:spPr>
        <a:xfrm>
          <a:off x="446813" y="2020053"/>
          <a:ext cx="2834902" cy="192879"/>
        </a:xfrm>
        <a:prstGeom prst="rect">
          <a:avLst/>
        </a:prstGeom>
        <a:solidFill>
          <a:srgbClr val="AF050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1A2D2A9-AB15-455D-A034-0B53446DC5B5}">
      <dsp:nvSpPr>
        <dsp:cNvPr id="0" name=""/>
        <dsp:cNvSpPr/>
      </dsp:nvSpPr>
      <dsp:spPr>
        <a:xfrm>
          <a:off x="2758" y="1798026"/>
          <a:ext cx="2143109" cy="1285865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noProof="0" dirty="0">
              <a:solidFill>
                <a:schemeClr val="bg1"/>
              </a:solidFill>
            </a:rPr>
            <a:t>ŘEDITEL SE ZKUŠENOSTMI</a:t>
          </a:r>
        </a:p>
      </dsp:txBody>
      <dsp:txXfrm>
        <a:off x="40420" y="1835688"/>
        <a:ext cx="2067785" cy="1210541"/>
      </dsp:txXfrm>
    </dsp:sp>
    <dsp:sp modelId="{4970D0ED-1467-43CD-8A03-83FFD3D85C61}">
      <dsp:nvSpPr>
        <dsp:cNvPr id="0" name=""/>
        <dsp:cNvSpPr/>
      </dsp:nvSpPr>
      <dsp:spPr>
        <a:xfrm rot="16200000">
          <a:off x="2493483" y="1216387"/>
          <a:ext cx="1591898" cy="192879"/>
        </a:xfrm>
        <a:prstGeom prst="rect">
          <a:avLst/>
        </a:prstGeom>
        <a:solidFill>
          <a:srgbClr val="AF050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D70175B-6136-44C3-AC35-EDDE7D5FC48B}">
      <dsp:nvSpPr>
        <dsp:cNvPr id="0" name=""/>
        <dsp:cNvSpPr/>
      </dsp:nvSpPr>
      <dsp:spPr>
        <a:xfrm>
          <a:off x="2853094" y="1798026"/>
          <a:ext cx="2143109" cy="1285865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noProof="0" dirty="0">
              <a:solidFill>
                <a:schemeClr val="bg1"/>
              </a:solidFill>
            </a:rPr>
            <a:t>STUDENTI KNIHOVNICTVÍ</a:t>
          </a:r>
        </a:p>
      </dsp:txBody>
      <dsp:txXfrm>
        <a:off x="2890756" y="1835688"/>
        <a:ext cx="2067785" cy="1210541"/>
      </dsp:txXfrm>
    </dsp:sp>
    <dsp:sp modelId="{DF18FD10-B426-424A-8632-4F3E0488E5FC}">
      <dsp:nvSpPr>
        <dsp:cNvPr id="0" name=""/>
        <dsp:cNvSpPr/>
      </dsp:nvSpPr>
      <dsp:spPr>
        <a:xfrm>
          <a:off x="2853094" y="190693"/>
          <a:ext cx="2143109" cy="128586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noProof="0" dirty="0">
              <a:solidFill>
                <a:schemeClr val="bg1"/>
              </a:solidFill>
            </a:rPr>
            <a:t>OSTATNÍ – TŘEBA I METODICI </a:t>
          </a:r>
          <a:r>
            <a:rPr lang="cs-CZ" sz="2400" kern="1200" noProof="0" dirty="0">
              <a:solidFill>
                <a:schemeClr val="bg1"/>
              </a:solidFill>
              <a:sym typeface="Wingdings" panose="05000000000000000000" pitchFamily="2" charset="2"/>
            </a:rPr>
            <a:t></a:t>
          </a:r>
          <a:endParaRPr lang="cs-CZ" sz="2400" kern="1200" noProof="0" dirty="0">
            <a:solidFill>
              <a:schemeClr val="bg1"/>
            </a:solidFill>
          </a:endParaRPr>
        </a:p>
      </dsp:txBody>
      <dsp:txXfrm>
        <a:off x="2890756" y="228355"/>
        <a:ext cx="2067785" cy="12105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42D2190-6A08-4639-8392-B24CDE92C4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0AAA7DA-C86C-4489-8B4F-D0D9B940F4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F1F08-C5B6-479D-86B6-5068516BBE7D}" type="datetimeFigureOut">
              <a:rPr lang="cs-CZ" smtClean="0"/>
              <a:t>26.02.2021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9BD218A-BE40-45E9-87EE-7E86FF3C09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468802-0C66-468C-A565-38440D7AF7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0BF2B-B03D-4720-B6F1-BE86C3225EC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09380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7BB62-B17A-41CA-8F76-C61A88B3CC38}" type="datetimeFigureOut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Upravte styly předlohy textu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6C021-372D-4759-B68E-2C92A6AD29FD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213075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46C021-372D-4759-B68E-2C92A6AD29FD}" type="slidenum">
              <a:rPr lang="cs-CZ" noProof="0" smtClean="0"/>
              <a:t>7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996875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FF4CD0-1471-474F-B006-D6740D955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EF3FE1-C0E6-4CE0-B284-C59FAA76F6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4540B9-E39A-4CAF-8135-F7BE3E821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F6F832-27B8-4ECE-92C0-0CD9701D8D15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11F293-549F-43DA-B88D-3D8CCC525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Jak řídit knihovnu</a:t>
            </a:r>
          </a:p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A131B0-8723-421D-B03C-B7FE5233F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15412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66DB49-F8BD-4FE3-BF7C-BB4B5B508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B1B669C-93E8-4A4D-B9A6-BC516C935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C1EF09-B05A-484F-9AFD-0C11136E6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1853DDE-37B8-49F7-BEAD-9204BCAB6E81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1C96BF-E1C5-455D-AA59-61606182D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CD4276-4BD3-458F-9129-00354129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82392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90419F8-C5B7-4A83-BFB3-DD35E94B88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D7FAD48-7A5D-41CE-B089-0E91094044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234B97-BC75-4784-95F8-85BBFB5EE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50E3367-0148-43BA-8A11-7A5FC730B058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DEF6FB-1432-486E-8137-DCD4EE67C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DC625E-AC73-4A4F-B8EA-54D7BDAEE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26076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>
          <a:xfrm>
            <a:off x="3906981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8" name="Zástupné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91E6EC-B79F-4376-B971-2829C8F138AD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9" name="Zástupné zápatí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87B0DF2F-DAFD-4616-9E25-0C28D75BF30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91805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336DA0F9-D851-437C-A45B-EC125A3D3DB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076629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FF0BA98-3AB4-4D88-B1C2-6279BCACFA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7792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13" name="Zástupný text 5">
            <a:extLst>
              <a:ext uri="{FF2B5EF4-FFF2-40B4-BE49-F238E27FC236}">
                <a16:creationId xmlns:a16="http://schemas.microsoft.com/office/drawing/2014/main" id="{D9DEF72B-B924-4A0D-8C83-3B370632C0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2616" y="3971925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14" name="Zástupný text 5">
            <a:extLst>
              <a:ext uri="{FF2B5EF4-FFF2-40B4-BE49-F238E27FC236}">
                <a16:creationId xmlns:a16="http://schemas.microsoft.com/office/drawing/2014/main" id="{E9D30C54-E9E8-4300-8DA4-352DB3A71A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70240" y="3971924"/>
            <a:ext cx="2458230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cs-CZ" noProof="0"/>
              <a:t>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207508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7E7D64-F8F7-4D9E-8603-C0C2DA32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E73AB8-B741-49EE-8CF2-CE76B41B1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54C14E-AA16-48C7-BC64-BCAE78634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14F4E4C-3FCE-473B-8EBE-1B0669656179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8C7856-DF67-4A52-B45B-88136DD8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A3124B-11CE-4F87-90FE-CB6E33812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88539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1FA874-DA89-4ED3-A6C5-6DAF68722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2BD4614-D29F-4602-8870-8534E9192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84844E-D1B2-44EC-93E4-1EA427F2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613717A-B7E9-4056-A315-527823FBE21F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D3388E-AC10-485A-A64B-F720A290F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BBF5CC-0FF4-4C39-9766-1C5561EA8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66506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A20A4-CF63-41DC-ADEB-F2C83AAD4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9B4032-2D10-451D-B7F4-54ED417A6D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C909734-6C72-4068-B06F-F875E92DF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8E3543E-FDF5-4808-B8F6-D35E304C3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5A6ACBC-9CD0-4889-B2C1-C1B64B3B21D4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DD98E4-B786-4D3B-A8C3-694EF65EE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913D0A1-6DA8-4D45-BBF9-65AACDC1E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16703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296984-3F27-4F22-A482-3F83FC572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C9420E9-5259-4DB0-ADD9-F31EB43DC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78B26E7-B5FA-4ED1-887B-1AE8350166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FF59403-02F0-41AF-9433-F8C7F82E3B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36F6342-7098-4361-9EFA-D3521C9717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850BE94-C1B1-4A21-AC23-4BA276786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5705E6E-1793-444B-988F-F1F790C86BAC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4738F78-7921-4B41-9041-9FE475849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BF8F1F4-5361-4B71-B40D-D0DAB170E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05507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D1BD1F-DDC8-4803-BFE4-AE718D620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DDE87A3-43A8-41E2-A412-F7CC1ED67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76895A0-E502-4DDE-A3F1-28CCC7E3390C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AB74380-3900-4252-B190-4B99F8046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DF0AA1F-3999-4A32-BB04-66EF01694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91991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3230B46-2F9F-46C8-82D7-43F412454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3B92A6-5CC4-489D-BCBA-F8C568AD9D3F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52CD081-108C-4D3A-B81A-E6BD8D8B7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A29755-B102-493C-B7B2-3A19D6C33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68986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097F33-4B76-4CDB-B3E9-B0034A57F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AEAE59-AE38-4B9D-8E6D-A6F6FB2F0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2AC3291-DB4D-404C-BD6E-9F94612B2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B9B6D7-BAD7-4ED5-9667-ABDD75243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C53172B-BE8B-46DB-AEEA-18B3103D4B76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349CE53-AECD-4E42-9E59-AB67667D9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3D313F-2306-4C62-BBE8-D5F1C5B86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76561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49B02C-8BDF-4A19-A8FD-7D7EDE93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7337B10-4C98-4EC2-986C-29E7F30E5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EF83D02-EC8F-4B0C-95E7-5B4AD037D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63CB993-A1AF-4321-B481-C8F29A4E1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C03EC5-0695-4051-A5D3-6C232DF06FE9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812D478-CE7C-4B45-A9A3-CD76CC59C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EB1ADC0-C2B8-4F39-A6FD-ACB8723CB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11195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C24CF6B-D879-4FA7-BBA4-9A6654DA6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A561A2B-3E70-4F0D-8667-5F2055337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57C051-4281-4CBA-859F-C319E68405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FBC3A7D-24C7-4281-80A4-3335E6D2F415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8B54C2-2C58-4951-B965-23DE1C8C3F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80E84E-52EB-4E51-995F-8CBDB7FD6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138941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72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rie.seda@nkp.cz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rie.seda@nkp.cz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rie.seda@nkp.cz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6804A8-124B-491D-BE8B-74F9D6ACF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2026"/>
            <a:ext cx="9144000" cy="3418447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JAK ŘÍDIT KNIHOVNU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sz="4400" dirty="0">
                <a:solidFill>
                  <a:srgbClr val="293D51"/>
                </a:solidFill>
              </a:rPr>
              <a:t>aneb</a:t>
            </a:r>
            <a:br>
              <a:rPr lang="cs-CZ" sz="4400" dirty="0">
                <a:solidFill>
                  <a:srgbClr val="293D51"/>
                </a:solidFill>
              </a:rPr>
            </a:br>
            <a:r>
              <a:rPr lang="cs-CZ" sz="4400" dirty="0">
                <a:solidFill>
                  <a:srgbClr val="293D51"/>
                </a:solidFill>
              </a:rPr>
              <a:t>Příručka pro začínající ředitele knihoven</a:t>
            </a:r>
            <a:endParaRPr lang="cs-CZ" dirty="0">
              <a:solidFill>
                <a:srgbClr val="293D5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61BC38D-6855-4E3D-B59F-E48B5E26E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22416"/>
            <a:ext cx="9144000" cy="1118586"/>
          </a:xfrm>
        </p:spPr>
        <p:txBody>
          <a:bodyPr>
            <a:normAutofit/>
          </a:bodyPr>
          <a:lstStyle/>
          <a:p>
            <a:r>
              <a:rPr lang="cs-CZ" sz="1800" dirty="0"/>
              <a:t>PhDr. Marie Šedá</a:t>
            </a:r>
          </a:p>
          <a:p>
            <a:r>
              <a:rPr lang="cs-CZ" sz="1800" dirty="0">
                <a:hlinkClick r:id="rId2"/>
              </a:rPr>
              <a:t>marie.seda@nkp.cz</a:t>
            </a:r>
            <a:endParaRPr lang="cs-CZ" sz="1800" dirty="0"/>
          </a:p>
          <a:p>
            <a:r>
              <a:rPr lang="cs-CZ" sz="1800" dirty="0"/>
              <a:t>Praha 2021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A1FDD6-ED08-4810-9428-4DD8E7BA2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5966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286847D-2AAB-43ED-8894-2482ABC56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75120"/>
            <a:ext cx="12192000" cy="1828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F5A377C-CB09-4AAE-B8B7-BF929F9938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90" y="438116"/>
            <a:ext cx="1042727" cy="76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1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0505"/>
                </a:solidFill>
              </a:rPr>
              <a:t>SMS – spolupráce pokračuje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5BD2FD7-71A6-4117-B3C3-8F631378E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7071"/>
            <a:ext cx="10515600" cy="385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rgbClr val="293D51"/>
                </a:solidFill>
              </a:rPr>
              <a:t>2018 – stáže v krajích – OL, MSK, ÚK…</a:t>
            </a:r>
          </a:p>
          <a:p>
            <a:r>
              <a:rPr lang="cs-CZ" dirty="0"/>
              <a:t>spolupráce s Mgr. Pacholíkovou a Mgr. Kratochvílovou </a:t>
            </a:r>
          </a:p>
          <a:p>
            <a:r>
              <a:rPr lang="cs-CZ" dirty="0"/>
              <a:t>viz porada RF</a:t>
            </a:r>
          </a:p>
          <a:p>
            <a:pPr marL="0" indent="0">
              <a:buNone/>
            </a:pPr>
            <a:r>
              <a:rPr lang="cs-CZ" dirty="0">
                <a:solidFill>
                  <a:srgbClr val="293D51"/>
                </a:solidFill>
              </a:rPr>
              <a:t>2021</a:t>
            </a:r>
          </a:p>
          <a:p>
            <a:r>
              <a:rPr lang="cs-CZ" dirty="0"/>
              <a:t>pokračování, tentokrát online</a:t>
            </a:r>
          </a:p>
          <a:p>
            <a:r>
              <a:rPr lang="cs-CZ" dirty="0"/>
              <a:t>tři dvoudenní běhy (23.2.+25.2., 2.3.+4.3., 16.3.+18.3.)</a:t>
            </a:r>
          </a:p>
          <a:p>
            <a:pPr lvl="1"/>
            <a:r>
              <a:rPr lang="cs-CZ" dirty="0"/>
              <a:t>podle zájmu možná i více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7ACD9B-0C1C-490C-A953-21E4627D3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E06991A-6090-43FA-A10C-03B67A232CBB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60C5366-344B-4BAD-8EBA-62D8EB48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10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05304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77285" cy="1325563"/>
          </a:xfrm>
        </p:spPr>
        <p:txBody>
          <a:bodyPr/>
          <a:lstStyle/>
          <a:p>
            <a:r>
              <a:rPr lang="cs-CZ" dirty="0">
                <a:solidFill>
                  <a:srgbClr val="AF0505"/>
                </a:solidFill>
              </a:rPr>
              <a:t>Program – o čem se bude hovořit?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EA95494F-6627-4C41-8D9D-DF50B475E6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9615" y="375756"/>
            <a:ext cx="2548055" cy="6299363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7ACD9B-0C1C-490C-A953-21E4627D3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E06991A-6090-43FA-A10C-03B67A232CBB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60C5366-344B-4BAD-8EBA-62D8EB48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11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96917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0505"/>
                </a:solidFill>
              </a:rPr>
              <a:t>Co jsme si připravili…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5BD2FD7-71A6-4117-B3C3-8F631378E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7071"/>
            <a:ext cx="10515600" cy="385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prezentace</a:t>
            </a:r>
          </a:p>
          <a:p>
            <a:pPr marL="0" indent="0">
              <a:buNone/>
            </a:pPr>
            <a:r>
              <a:rPr lang="cs-CZ" dirty="0"/>
              <a:t>texty </a:t>
            </a:r>
          </a:p>
          <a:p>
            <a:pPr marL="0" indent="0">
              <a:buNone/>
            </a:pPr>
            <a:r>
              <a:rPr lang="cs-CZ" dirty="0"/>
              <a:t>testy</a:t>
            </a:r>
          </a:p>
          <a:p>
            <a:pPr marL="0" indent="0">
              <a:buNone/>
            </a:pPr>
            <a:r>
              <a:rPr lang="cs-CZ" dirty="0"/>
              <a:t>pracovní listy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obrázky, videa, audia…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7ACD9B-0C1C-490C-A953-21E4627D3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E06991A-6090-43FA-A10C-03B67A232CBB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60C5366-344B-4BAD-8EBA-62D8EB48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12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9922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A3A0876-A444-4378-84B8-F3E6AF7BF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3B92A6-5CC4-489D-BCBA-F8C568AD9D3F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C568CEC-A69A-4F52-9075-5023660B6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E991603-2E91-4C88-A272-6E77B082E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13</a:t>
            </a:fld>
            <a:endParaRPr lang="cs-CZ" noProof="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CDE94FB-D2EF-4837-B426-D4C2E250E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8" y="425711"/>
            <a:ext cx="3890282" cy="55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8E7901E-8067-48CA-8240-09F81F9BE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783" y="425711"/>
            <a:ext cx="3946435" cy="55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FC20F1A-3789-46FF-8D1A-0A94A2547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5571" y="425711"/>
            <a:ext cx="3950158" cy="55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3417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6804A8-124B-491D-BE8B-74F9D6ACF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2026"/>
            <a:ext cx="9144000" cy="3418447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JAK ŘÍDIT KNIHOVNU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b="1" dirty="0">
                <a:solidFill>
                  <a:srgbClr val="C00000"/>
                </a:solidFill>
              </a:rPr>
              <a:t>STÁŽE PRO SMS</a:t>
            </a:r>
            <a:br>
              <a:rPr lang="cs-CZ" b="1" dirty="0">
                <a:solidFill>
                  <a:srgbClr val="C00000"/>
                </a:solidFill>
              </a:rPr>
            </a:br>
            <a:endParaRPr lang="cs-CZ" dirty="0">
              <a:solidFill>
                <a:srgbClr val="293D5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61BC38D-6855-4E3D-B59F-E48B5E26E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22416"/>
            <a:ext cx="9144000" cy="1118586"/>
          </a:xfrm>
        </p:spPr>
        <p:txBody>
          <a:bodyPr>
            <a:normAutofit/>
          </a:bodyPr>
          <a:lstStyle/>
          <a:p>
            <a:r>
              <a:rPr lang="cs-CZ" sz="1800" dirty="0"/>
              <a:t>PhDr. Marie Šedá</a:t>
            </a:r>
          </a:p>
          <a:p>
            <a:r>
              <a:rPr lang="cs-CZ" sz="1800" dirty="0">
                <a:hlinkClick r:id="rId2"/>
              </a:rPr>
              <a:t>marie.seda@nkp.cz</a:t>
            </a:r>
            <a:endParaRPr lang="cs-CZ" sz="1800" dirty="0"/>
          </a:p>
          <a:p>
            <a:r>
              <a:rPr lang="cs-CZ" sz="1800" dirty="0"/>
              <a:t>Praha 2021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A1FDD6-ED08-4810-9428-4DD8E7BA2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5966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286847D-2AAB-43ED-8894-2482ABC56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75120"/>
            <a:ext cx="12192000" cy="1828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F5A377C-CB09-4AAE-B8B7-BF929F9938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90" y="438116"/>
            <a:ext cx="1042727" cy="76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2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2</a:t>
            </a:fld>
            <a:endParaRPr lang="cs-CZ" noProof="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C7B6CDC-BC97-4D37-B433-144231844CC3}"/>
              </a:ext>
            </a:extLst>
          </p:cNvPr>
          <p:cNvSpPr txBox="1"/>
          <p:nvPr/>
        </p:nvSpPr>
        <p:spPr>
          <a:xfrm>
            <a:off x="3950563" y="435006"/>
            <a:ext cx="4114800" cy="59213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B85E3BA8-0490-4106-9526-53D416295981}"/>
              </a:ext>
            </a:extLst>
          </p:cNvPr>
          <p:cNvSpPr/>
          <p:nvPr/>
        </p:nvSpPr>
        <p:spPr>
          <a:xfrm>
            <a:off x="5593300" y="2594229"/>
            <a:ext cx="1005403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13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cs-CZ" sz="13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914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0505"/>
                </a:solidFill>
              </a:rPr>
              <a:t>Co se dozvíte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5BD2FD7-71A6-4117-B3C3-8F631378E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293D51"/>
                </a:solidFill>
              </a:rPr>
              <a:t>Nevíme, jak bude příručka vypadat, ale víme, že:</a:t>
            </a:r>
          </a:p>
          <a:p>
            <a:pPr lvl="1"/>
            <a:r>
              <a:rPr lang="cs-CZ" dirty="0"/>
              <a:t>bude určena začínajícím (a možná i pokročilým) ředitelům a vedoucím knihoven</a:t>
            </a:r>
          </a:p>
          <a:p>
            <a:pPr lvl="1"/>
            <a:r>
              <a:rPr lang="cs-CZ" dirty="0"/>
              <a:t>seznámí ředitele s řadou okruhů – od výběrového řízení, přes personalistiku, zadávání veřejných zakázek, přijímání i propouštění zaměstnanců, správu knihovny, spolupráci a sdílení…až po knihovnické procesy a odborné činnosti</a:t>
            </a:r>
          </a:p>
          <a:p>
            <a:pPr lvl="1"/>
            <a:r>
              <a:rPr lang="cs-CZ" dirty="0"/>
              <a:t>na její přípravě pracuje více lidí – také ekonom, personalista, knihovník a také generální ředitel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  <a:p>
            <a:pPr lvl="1"/>
            <a:r>
              <a:rPr lang="cs-CZ" dirty="0"/>
              <a:t>…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7ACD9B-0C1C-490C-A953-21E4627D3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E06991A-6090-43FA-A10C-03B67A232CBB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60C5366-344B-4BAD-8EBA-62D8EB48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3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57518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0505"/>
                </a:solidFill>
              </a:rPr>
              <a:t>Bez příloh to nepůjde 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3FDAA8A2-7AC7-49FB-A8E8-957F55B3D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5514" y="1331651"/>
            <a:ext cx="6961651" cy="5161224"/>
          </a:xfr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7ACD9B-0C1C-490C-A953-21E4627D3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E06991A-6090-43FA-A10C-03B67A232CBB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60C5366-344B-4BAD-8EBA-62D8EB48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4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6531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670CA3-CA09-4780-A5B8-4675C6454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14F4E4C-3FCE-473B-8EBE-1B0669656179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FF9017-E240-41BE-82B3-339AB4D22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Knihovna v obci</a:t>
            </a:r>
            <a:endParaRPr lang="cs-CZ" noProof="0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8E3BAA-4629-46FF-A9AF-F7A920AC2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5</a:t>
            </a:fld>
            <a:endParaRPr lang="cs-CZ" noProof="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FC2903A-F3AC-4FA7-81EA-839C3510C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950" y="0"/>
            <a:ext cx="7279923" cy="711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7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6234692-C425-484F-8BCC-AAFC25014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360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D3A7DD4-924A-4C68-BAD9-9A58E6CE8B0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670454"/>
            <a:ext cx="12191999" cy="180000"/>
          </a:xfrm>
          <a:prstGeom prst="rect">
            <a:avLst/>
          </a:prstGeom>
        </p:spPr>
      </p:pic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74E4A8B-D4F2-4ACD-9430-01FAA2DDB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9B88C31-F036-4063-A102-C4112E466976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FD18E6B-C15A-48EC-AE78-02463A267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A183C2-5377-46B0-A609-0508B6A3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6</a:t>
            </a:fld>
            <a:endParaRPr lang="cs-CZ" noProof="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8C2C825-5840-4CAB-BAD5-24A6AA569069}"/>
              </a:ext>
            </a:extLst>
          </p:cNvPr>
          <p:cNvSpPr txBox="1"/>
          <p:nvPr/>
        </p:nvSpPr>
        <p:spPr>
          <a:xfrm>
            <a:off x="461638" y="497064"/>
            <a:ext cx="92682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rgbClr val="AF0505"/>
                </a:solidFill>
                <a:latin typeface="+mj-lt"/>
                <a:ea typeface="+mj-ea"/>
                <a:cs typeface="+mj-cs"/>
              </a:rPr>
              <a:t>Co</a:t>
            </a:r>
            <a:r>
              <a:rPr lang="cs-CZ" sz="3600" dirty="0">
                <a:solidFill>
                  <a:srgbClr val="C00000"/>
                </a:solidFill>
              </a:rPr>
              <a:t> </a:t>
            </a:r>
            <a:r>
              <a:rPr lang="cs-CZ" sz="4400" dirty="0">
                <a:solidFill>
                  <a:srgbClr val="AF0505"/>
                </a:solidFill>
                <a:latin typeface="+mj-lt"/>
                <a:ea typeface="+mj-ea"/>
                <a:cs typeface="+mj-cs"/>
              </a:rPr>
              <a:t>vlastně dělá knihovna/knihovník?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EFC82231-27BE-41A7-AC13-2642BBB5B9B2}"/>
              </a:ext>
            </a:extLst>
          </p:cNvPr>
          <p:cNvGrpSpPr/>
          <p:nvPr/>
        </p:nvGrpSpPr>
        <p:grpSpPr>
          <a:xfrm>
            <a:off x="838200" y="1266505"/>
            <a:ext cx="11043821" cy="5416458"/>
            <a:chOff x="838200" y="1266505"/>
            <a:chExt cx="11043821" cy="5416458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4A0D41BD-6005-4012-BFFA-A1CCBB2F0C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441" t="10497" r="4975"/>
            <a:stretch/>
          </p:blipFill>
          <p:spPr>
            <a:xfrm>
              <a:off x="838200" y="1266505"/>
              <a:ext cx="11043821" cy="5416458"/>
            </a:xfrm>
            <a:prstGeom prst="rect">
              <a:avLst/>
            </a:prstGeom>
          </p:spPr>
        </p:pic>
        <p:sp>
          <p:nvSpPr>
            <p:cNvPr id="10" name="Ovál 9">
              <a:extLst>
                <a:ext uri="{FF2B5EF4-FFF2-40B4-BE49-F238E27FC236}">
                  <a16:creationId xmlns:a16="http://schemas.microsoft.com/office/drawing/2014/main" id="{D4645E92-515D-45C8-B067-DF9AB3A960F4}"/>
                </a:ext>
              </a:extLst>
            </p:cNvPr>
            <p:cNvSpPr/>
            <p:nvPr/>
          </p:nvSpPr>
          <p:spPr>
            <a:xfrm>
              <a:off x="4165106" y="3530758"/>
              <a:ext cx="2396971" cy="905522"/>
            </a:xfrm>
            <a:prstGeom prst="ellipse">
              <a:avLst/>
            </a:prstGeom>
            <a:noFill/>
            <a:ln w="76200">
              <a:solidFill>
                <a:srgbClr val="AF0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</p:grpSp>
    </p:spTree>
    <p:extLst>
      <p:ext uri="{BB962C8B-B14F-4D97-AF65-F5344CB8AC3E}">
        <p14:creationId xmlns:p14="http://schemas.microsoft.com/office/powerpoint/2010/main" val="362863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E1F858-2A30-4F73-962A-B70A9326A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03" y="931369"/>
            <a:ext cx="5534503" cy="1255469"/>
          </a:xfrm>
        </p:spPr>
        <p:txBody>
          <a:bodyPr rtlCol="0">
            <a:normAutofit fontScale="90000"/>
          </a:bodyPr>
          <a:lstStyle/>
          <a:p>
            <a:pPr rtl="0"/>
            <a:r>
              <a:rPr lang="cs-CZ" dirty="0">
                <a:solidFill>
                  <a:srgbClr val="AF0505"/>
                </a:solidFill>
              </a:rPr>
              <a:t>Kdo příručku může využít?</a:t>
            </a:r>
          </a:p>
        </p:txBody>
      </p:sp>
      <p:graphicFrame>
        <p:nvGraphicFramePr>
          <p:cNvPr id="4" name="Zástupný obsah 3" descr="SmartArt">
            <a:extLst>
              <a:ext uri="{FF2B5EF4-FFF2-40B4-BE49-F238E27FC236}">
                <a16:creationId xmlns:a16="http://schemas.microsoft.com/office/drawing/2014/main" id="{DFE8205B-4C0D-4F7E-A9F7-22AEE49E8E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6332767"/>
              </p:ext>
            </p:extLst>
          </p:nvPr>
        </p:nvGraphicFramePr>
        <p:xfrm>
          <a:off x="289249" y="2510395"/>
          <a:ext cx="4998962" cy="3274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6F523839-0F2B-44C9-82BE-A2C19B24451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462" r="5462"/>
          <a:stretch/>
        </p:blipFill>
        <p:spPr>
          <a:xfrm>
            <a:off x="6241002" y="100228"/>
            <a:ext cx="5831627" cy="657442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8984CD9-E68E-4A4A-946A-B7DBCFC87E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39" y="0"/>
            <a:ext cx="12179161" cy="360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A18F49E-42B5-4188-A77D-1ABD1FE94E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675120"/>
            <a:ext cx="12192000" cy="182880"/>
          </a:xfrm>
          <a:prstGeom prst="rect">
            <a:avLst/>
          </a:prstGeom>
        </p:spPr>
      </p:pic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691BB36-1FBE-499E-993C-936B74F46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4BEA71-4B6E-4368-B488-68BAD53521A4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FC60B0-00D0-4AA0-9086-DE6810593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7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39689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0505"/>
                </a:solidFill>
              </a:rPr>
              <a:t>Kdy bude hotová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5BD2FD7-71A6-4117-B3C3-8F631378E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17071"/>
            <a:ext cx="10515600" cy="3859891"/>
          </a:xfrm>
        </p:spPr>
        <p:txBody>
          <a:bodyPr>
            <a:normAutofit/>
          </a:bodyPr>
          <a:lstStyle/>
          <a:p>
            <a:r>
              <a:rPr lang="cs-CZ" dirty="0"/>
              <a:t>termín dokončení 2021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r>
              <a:rPr lang="cs-CZ" dirty="0">
                <a:sym typeface="Wingdings" panose="05000000000000000000" pitchFamily="2" charset="2"/>
              </a:rPr>
              <a:t>příručka bude obsáhlá – cca 200 stran</a:t>
            </a:r>
          </a:p>
          <a:p>
            <a:r>
              <a:rPr lang="cs-CZ" dirty="0"/>
              <a:t>náklad: 300 ks</a:t>
            </a:r>
          </a:p>
          <a:p>
            <a:r>
              <a:rPr lang="cs-CZ" dirty="0"/>
              <a:t>formát: A5</a:t>
            </a:r>
          </a:p>
          <a:p>
            <a:r>
              <a:rPr lang="cs-CZ" dirty="0"/>
              <a:t>bude dostupná i v elektronické podobě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7ACD9B-0C1C-490C-A953-21E4627D3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E06991A-6090-43FA-A10C-03B67A232CBB}" type="datetime1">
              <a:rPr lang="cs-CZ" noProof="0" smtClean="0"/>
              <a:t>26.02.2021</a:t>
            </a:fld>
            <a:endParaRPr lang="cs-CZ" noProof="0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60C5366-344B-4BAD-8EBA-62D8EB48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8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07234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6804A8-124B-491D-BE8B-74F9D6ACF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10540"/>
            <a:ext cx="9144000" cy="2254927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STÁŽE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sz="4400" b="1" dirty="0">
                <a:solidFill>
                  <a:srgbClr val="293D51"/>
                </a:solidFill>
              </a:rPr>
              <a:t>pro Sdružení místních samospráv</a:t>
            </a:r>
            <a:endParaRPr lang="cs-CZ" dirty="0">
              <a:solidFill>
                <a:srgbClr val="293D5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61BC38D-6855-4E3D-B59F-E48B5E26E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91596"/>
            <a:ext cx="9144000" cy="1349406"/>
          </a:xfrm>
        </p:spPr>
        <p:txBody>
          <a:bodyPr>
            <a:normAutofit/>
          </a:bodyPr>
          <a:lstStyle/>
          <a:p>
            <a:r>
              <a:rPr lang="cs-CZ" sz="1800" dirty="0"/>
              <a:t>Únor – duben 2021, virtuální setkávání</a:t>
            </a:r>
          </a:p>
          <a:p>
            <a:r>
              <a:rPr lang="cs-CZ" sz="1800" dirty="0"/>
              <a:t>Marie Šedá</a:t>
            </a:r>
          </a:p>
          <a:p>
            <a:r>
              <a:rPr lang="cs-CZ" sz="1800" dirty="0">
                <a:hlinkClick r:id="rId2"/>
              </a:rPr>
              <a:t>marie.seda@nkp.cz</a:t>
            </a:r>
            <a:r>
              <a:rPr lang="cs-CZ" sz="1800" dirty="0"/>
              <a:t> </a:t>
            </a:r>
          </a:p>
          <a:p>
            <a:endParaRPr lang="cs-CZ" sz="1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A1FDD6-ED08-4810-9428-4DD8E7BA2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5966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286847D-2AAB-43ED-8894-2482ABC56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75120"/>
            <a:ext cx="12192000" cy="1828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F5A377C-CB09-4AAE-B8B7-BF929F9938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90" y="438116"/>
            <a:ext cx="1042727" cy="76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3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 šablona" id="{876622F7-7042-40A3-858A-A8B7173774AF}" vid="{6972A1DD-70EF-483E-ABB7-FB3C152C0CA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FB9BFA2-1FA5-44A1-B975-10D6BF58EC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77E783-5AB8-45E6-9E56-AE40075231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541854-87B3-4953-A183-EF3BD285377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</TotalTime>
  <Words>317</Words>
  <Application>Microsoft Office PowerPoint</Application>
  <PresentationFormat>Širokoúhlá obrazovka</PresentationFormat>
  <Paragraphs>72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Motiv Office</vt:lpstr>
      <vt:lpstr>JAK ŘÍDIT KNIHOVNU aneb Příručka pro začínající ředitele knihoven</vt:lpstr>
      <vt:lpstr>Prezentace aplikace PowerPoint</vt:lpstr>
      <vt:lpstr>Co se dozvíte</vt:lpstr>
      <vt:lpstr>Bez příloh to nepůjde </vt:lpstr>
      <vt:lpstr>Prezentace aplikace PowerPoint</vt:lpstr>
      <vt:lpstr>Prezentace aplikace PowerPoint</vt:lpstr>
      <vt:lpstr>Kdo příručku může využít?</vt:lpstr>
      <vt:lpstr>Kdy bude hotová</vt:lpstr>
      <vt:lpstr>STÁŽE pro Sdružení místních samospráv</vt:lpstr>
      <vt:lpstr>SMS – spolupráce pokračuje</vt:lpstr>
      <vt:lpstr>Program – o čem se bude hovořit?</vt:lpstr>
      <vt:lpstr>Co jsme si připravili…</vt:lpstr>
      <vt:lpstr>Prezentace aplikace PowerPoint</vt:lpstr>
      <vt:lpstr>JAK ŘÍDIT KNIHOVNU STÁŽE PRO SMS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Architektura (design Rámeček)</dc:title>
  <dc:creator>Marie Šedá</dc:creator>
  <cp:lastModifiedBy>Marie Šedá</cp:lastModifiedBy>
  <cp:revision>76</cp:revision>
  <dcterms:created xsi:type="dcterms:W3CDTF">2020-10-28T08:49:21Z</dcterms:created>
  <dcterms:modified xsi:type="dcterms:W3CDTF">2021-02-26T09:24:44Z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