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4" r:id="rId15"/>
    <p:sldId id="275" r:id="rId16"/>
    <p:sldId id="273" r:id="rId17"/>
    <p:sldId id="271" r:id="rId18"/>
    <p:sldId id="272" r:id="rId19"/>
    <p:sldId id="276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EC023-7B2E-8A4A-8EFB-35398250BD34}" v="90" dt="2021-03-05T06:51:23.7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dana Pillerová" userId="d1f5a13d8b87abb5" providerId="LiveId" clId="{302EC023-7B2E-8A4A-8EFB-35398250BD34}"/>
    <pc:docChg chg="undo custSel addSld delSld modSld sldOrd">
      <pc:chgData name="Vladana Pillerová" userId="d1f5a13d8b87abb5" providerId="LiveId" clId="{302EC023-7B2E-8A4A-8EFB-35398250BD34}" dt="2021-03-05T06:51:54.581" v="409" actId="20577"/>
      <pc:docMkLst>
        <pc:docMk/>
      </pc:docMkLst>
      <pc:sldChg chg="addSp modSp mod">
        <pc:chgData name="Vladana Pillerová" userId="d1f5a13d8b87abb5" providerId="LiveId" clId="{302EC023-7B2E-8A4A-8EFB-35398250BD34}" dt="2021-03-05T01:59:36.383" v="304" actId="14100"/>
        <pc:sldMkLst>
          <pc:docMk/>
          <pc:sldMk cId="2270703840" sldId="256"/>
        </pc:sldMkLst>
        <pc:spChg chg="mod">
          <ac:chgData name="Vladana Pillerová" userId="d1f5a13d8b87abb5" providerId="LiveId" clId="{302EC023-7B2E-8A4A-8EFB-35398250BD34}" dt="2021-03-05T01:59:30.781" v="303" actId="14100"/>
          <ac:spMkLst>
            <pc:docMk/>
            <pc:sldMk cId="2270703840" sldId="256"/>
            <ac:spMk id="3" creationId="{00000000-0000-0000-0000-000000000000}"/>
          </ac:spMkLst>
        </pc:spChg>
        <pc:picChg chg="add mod">
          <ac:chgData name="Vladana Pillerová" userId="d1f5a13d8b87abb5" providerId="LiveId" clId="{302EC023-7B2E-8A4A-8EFB-35398250BD34}" dt="2021-03-05T01:58:08.354" v="298" actId="1076"/>
          <ac:picMkLst>
            <pc:docMk/>
            <pc:sldMk cId="2270703840" sldId="256"/>
            <ac:picMk id="3074" creationId="{A2DA56EB-27E8-804C-B1A3-5469FCCA259D}"/>
          </ac:picMkLst>
        </pc:picChg>
        <pc:picChg chg="add mod">
          <ac:chgData name="Vladana Pillerová" userId="d1f5a13d8b87abb5" providerId="LiveId" clId="{302EC023-7B2E-8A4A-8EFB-35398250BD34}" dt="2021-03-05T01:59:36.383" v="304" actId="14100"/>
          <ac:picMkLst>
            <pc:docMk/>
            <pc:sldMk cId="2270703840" sldId="256"/>
            <ac:picMk id="3076" creationId="{FF76D021-455F-9743-B54F-D44FE9A5AEC0}"/>
          </ac:picMkLst>
        </pc:picChg>
      </pc:sldChg>
      <pc:sldChg chg="modSp">
        <pc:chgData name="Vladana Pillerová" userId="d1f5a13d8b87abb5" providerId="LiveId" clId="{302EC023-7B2E-8A4A-8EFB-35398250BD34}" dt="2021-03-05T01:22:49.527" v="220"/>
        <pc:sldMkLst>
          <pc:docMk/>
          <pc:sldMk cId="2185579528" sldId="258"/>
        </pc:sldMkLst>
        <pc:graphicFrameChg chg="mod">
          <ac:chgData name="Vladana Pillerová" userId="d1f5a13d8b87abb5" providerId="LiveId" clId="{302EC023-7B2E-8A4A-8EFB-35398250BD34}" dt="2021-03-05T01:22:49.527" v="220"/>
          <ac:graphicFrameMkLst>
            <pc:docMk/>
            <pc:sldMk cId="2185579528" sldId="258"/>
            <ac:graphicFrameMk id="5" creationId="{00000000-0000-0000-0000-000000000000}"/>
          </ac:graphicFrameMkLst>
        </pc:graphicFrameChg>
      </pc:sldChg>
      <pc:sldChg chg="modSp mod">
        <pc:chgData name="Vladana Pillerová" userId="d1f5a13d8b87abb5" providerId="LiveId" clId="{302EC023-7B2E-8A4A-8EFB-35398250BD34}" dt="2021-03-05T01:07:11.550" v="100" actId="255"/>
        <pc:sldMkLst>
          <pc:docMk/>
          <pc:sldMk cId="1988684727" sldId="259"/>
        </pc:sldMkLst>
        <pc:graphicFrameChg chg="mod">
          <ac:chgData name="Vladana Pillerová" userId="d1f5a13d8b87abb5" providerId="LiveId" clId="{302EC023-7B2E-8A4A-8EFB-35398250BD34}" dt="2021-03-05T01:07:11.550" v="100" actId="255"/>
          <ac:graphicFrameMkLst>
            <pc:docMk/>
            <pc:sldMk cId="1988684727" sldId="259"/>
            <ac:graphicFrameMk id="4" creationId="{296B3872-5273-2443-92FC-EA2E117A8C89}"/>
          </ac:graphicFrameMkLst>
        </pc:graphicFrameChg>
      </pc:sldChg>
      <pc:sldChg chg="modSp">
        <pc:chgData name="Vladana Pillerová" userId="d1f5a13d8b87abb5" providerId="LiveId" clId="{302EC023-7B2E-8A4A-8EFB-35398250BD34}" dt="2021-03-05T01:26:41.147" v="221" actId="255"/>
        <pc:sldMkLst>
          <pc:docMk/>
          <pc:sldMk cId="3989637892" sldId="260"/>
        </pc:sldMkLst>
        <pc:graphicFrameChg chg="mod">
          <ac:chgData name="Vladana Pillerová" userId="d1f5a13d8b87abb5" providerId="LiveId" clId="{302EC023-7B2E-8A4A-8EFB-35398250BD34}" dt="2021-03-05T01:26:41.147" v="221" actId="255"/>
          <ac:graphicFrameMkLst>
            <pc:docMk/>
            <pc:sldMk cId="3989637892" sldId="260"/>
            <ac:graphicFrameMk id="4" creationId="{5C0DBFFE-C199-FE4C-9496-8EA7BD8B2523}"/>
          </ac:graphicFrameMkLst>
        </pc:graphicFrameChg>
      </pc:sldChg>
      <pc:sldChg chg="modSp">
        <pc:chgData name="Vladana Pillerová" userId="d1f5a13d8b87abb5" providerId="LiveId" clId="{302EC023-7B2E-8A4A-8EFB-35398250BD34}" dt="2021-03-05T02:05:40.632" v="305"/>
        <pc:sldMkLst>
          <pc:docMk/>
          <pc:sldMk cId="3095853144" sldId="261"/>
        </pc:sldMkLst>
        <pc:graphicFrameChg chg="mod">
          <ac:chgData name="Vladana Pillerová" userId="d1f5a13d8b87abb5" providerId="LiveId" clId="{302EC023-7B2E-8A4A-8EFB-35398250BD34}" dt="2021-03-05T02:05:40.632" v="305"/>
          <ac:graphicFrameMkLst>
            <pc:docMk/>
            <pc:sldMk cId="3095853144" sldId="261"/>
            <ac:graphicFrameMk id="4" creationId="{2346CD4A-C5B9-8447-8CF2-360C79ABFB68}"/>
          </ac:graphicFrameMkLst>
        </pc:graphicFrameChg>
      </pc:sldChg>
      <pc:sldChg chg="addSp delSp modSp mod">
        <pc:chgData name="Vladana Pillerová" userId="d1f5a13d8b87abb5" providerId="LiveId" clId="{302EC023-7B2E-8A4A-8EFB-35398250BD34}" dt="2021-03-05T01:30:24.812" v="228" actId="255"/>
        <pc:sldMkLst>
          <pc:docMk/>
          <pc:sldMk cId="683291196" sldId="262"/>
        </pc:sldMkLst>
        <pc:spChg chg="add del mod">
          <ac:chgData name="Vladana Pillerová" userId="d1f5a13d8b87abb5" providerId="LiveId" clId="{302EC023-7B2E-8A4A-8EFB-35398250BD34}" dt="2021-03-05T01:30:02.713" v="225"/>
          <ac:spMkLst>
            <pc:docMk/>
            <pc:sldMk cId="683291196" sldId="262"/>
            <ac:spMk id="5" creationId="{BE31272E-4DFB-7C4B-9E43-6177DBD7A613}"/>
          </ac:spMkLst>
        </pc:spChg>
        <pc:graphicFrameChg chg="del mod">
          <ac:chgData name="Vladana Pillerová" userId="d1f5a13d8b87abb5" providerId="LiveId" clId="{302EC023-7B2E-8A4A-8EFB-35398250BD34}" dt="2021-03-05T01:29:48.540" v="223" actId="478"/>
          <ac:graphicFrameMkLst>
            <pc:docMk/>
            <pc:sldMk cId="683291196" sldId="262"/>
            <ac:graphicFrameMk id="4" creationId="{8D9291F8-D43D-DA4D-AC2A-83AC936FE3C9}"/>
          </ac:graphicFrameMkLst>
        </pc:graphicFrameChg>
        <pc:graphicFrameChg chg="add mod">
          <ac:chgData name="Vladana Pillerová" userId="d1f5a13d8b87abb5" providerId="LiveId" clId="{302EC023-7B2E-8A4A-8EFB-35398250BD34}" dt="2021-03-05T01:30:24.812" v="228" actId="255"/>
          <ac:graphicFrameMkLst>
            <pc:docMk/>
            <pc:sldMk cId="683291196" sldId="262"/>
            <ac:graphicFrameMk id="6" creationId="{8D9291F8-D43D-DA4D-AC2A-83AC936FE3C9}"/>
          </ac:graphicFrameMkLst>
        </pc:graphicFrameChg>
      </pc:sldChg>
      <pc:sldChg chg="modSp">
        <pc:chgData name="Vladana Pillerová" userId="d1f5a13d8b87abb5" providerId="LiveId" clId="{302EC023-7B2E-8A4A-8EFB-35398250BD34}" dt="2021-03-05T01:30:52.590" v="231" actId="255"/>
        <pc:sldMkLst>
          <pc:docMk/>
          <pc:sldMk cId="2782000058" sldId="263"/>
        </pc:sldMkLst>
        <pc:graphicFrameChg chg="mod">
          <ac:chgData name="Vladana Pillerová" userId="d1f5a13d8b87abb5" providerId="LiveId" clId="{302EC023-7B2E-8A4A-8EFB-35398250BD34}" dt="2021-03-05T01:30:52.590" v="231" actId="255"/>
          <ac:graphicFrameMkLst>
            <pc:docMk/>
            <pc:sldMk cId="2782000058" sldId="263"/>
            <ac:graphicFrameMk id="6" creationId="{BFF98F26-5E32-BC41-9522-48C532B5C37A}"/>
          </ac:graphicFrameMkLst>
        </pc:graphicFrameChg>
      </pc:sldChg>
      <pc:sldChg chg="modSp mod">
        <pc:chgData name="Vladana Pillerová" userId="d1f5a13d8b87abb5" providerId="LiveId" clId="{302EC023-7B2E-8A4A-8EFB-35398250BD34}" dt="2021-03-05T06:37:01.731" v="315" actId="14100"/>
        <pc:sldMkLst>
          <pc:docMk/>
          <pc:sldMk cId="3577391286" sldId="264"/>
        </pc:sldMkLst>
        <pc:graphicFrameChg chg="mod modGraphic">
          <ac:chgData name="Vladana Pillerová" userId="d1f5a13d8b87abb5" providerId="LiveId" clId="{302EC023-7B2E-8A4A-8EFB-35398250BD34}" dt="2021-03-05T06:37:01.731" v="315" actId="14100"/>
          <ac:graphicFrameMkLst>
            <pc:docMk/>
            <pc:sldMk cId="3577391286" sldId="264"/>
            <ac:graphicFrameMk id="4" creationId="{00000000-0000-0000-0000-000000000000}"/>
          </ac:graphicFrameMkLst>
        </pc:graphicFrameChg>
      </pc:sldChg>
      <pc:sldChg chg="modSp mod">
        <pc:chgData name="Vladana Pillerová" userId="d1f5a13d8b87abb5" providerId="LiveId" clId="{302EC023-7B2E-8A4A-8EFB-35398250BD34}" dt="2021-03-05T01:39:15.291" v="243" actId="14100"/>
        <pc:sldMkLst>
          <pc:docMk/>
          <pc:sldMk cId="3225460962" sldId="266"/>
        </pc:sldMkLst>
        <pc:spChg chg="mod">
          <ac:chgData name="Vladana Pillerová" userId="d1f5a13d8b87abb5" providerId="LiveId" clId="{302EC023-7B2E-8A4A-8EFB-35398250BD34}" dt="2021-03-05T01:39:07.059" v="242" actId="113"/>
          <ac:spMkLst>
            <pc:docMk/>
            <pc:sldMk cId="3225460962" sldId="266"/>
            <ac:spMk id="2" creationId="{00000000-0000-0000-0000-000000000000}"/>
          </ac:spMkLst>
        </pc:spChg>
        <pc:graphicFrameChg chg="mod modGraphic">
          <ac:chgData name="Vladana Pillerová" userId="d1f5a13d8b87abb5" providerId="LiveId" clId="{302EC023-7B2E-8A4A-8EFB-35398250BD34}" dt="2021-03-05T01:39:15.291" v="243" actId="14100"/>
          <ac:graphicFrameMkLst>
            <pc:docMk/>
            <pc:sldMk cId="3225460962" sldId="266"/>
            <ac:graphicFrameMk id="4" creationId="{00000000-0000-0000-0000-000000000000}"/>
          </ac:graphicFrameMkLst>
        </pc:graphicFrameChg>
      </pc:sldChg>
      <pc:sldChg chg="modSp mod">
        <pc:chgData name="Vladana Pillerová" userId="d1f5a13d8b87abb5" providerId="LiveId" clId="{302EC023-7B2E-8A4A-8EFB-35398250BD34}" dt="2021-03-05T02:10:12.515" v="313" actId="20577"/>
        <pc:sldMkLst>
          <pc:docMk/>
          <pc:sldMk cId="3740744444" sldId="267"/>
        </pc:sldMkLst>
        <pc:graphicFrameChg chg="modGraphic">
          <ac:chgData name="Vladana Pillerová" userId="d1f5a13d8b87abb5" providerId="LiveId" clId="{302EC023-7B2E-8A4A-8EFB-35398250BD34}" dt="2021-03-05T02:10:12.515" v="313" actId="20577"/>
          <ac:graphicFrameMkLst>
            <pc:docMk/>
            <pc:sldMk cId="3740744444" sldId="267"/>
            <ac:graphicFrameMk id="4" creationId="{00000000-0000-0000-0000-000000000000}"/>
          </ac:graphicFrameMkLst>
        </pc:graphicFrameChg>
      </pc:sldChg>
      <pc:sldChg chg="addSp delSp modSp new mod">
        <pc:chgData name="Vladana Pillerová" userId="d1f5a13d8b87abb5" providerId="LiveId" clId="{302EC023-7B2E-8A4A-8EFB-35398250BD34}" dt="2021-03-05T00:58:30.504" v="41" actId="14100"/>
        <pc:sldMkLst>
          <pc:docMk/>
          <pc:sldMk cId="2709439735" sldId="269"/>
        </pc:sldMkLst>
        <pc:spChg chg="mod">
          <ac:chgData name="Vladana Pillerová" userId="d1f5a13d8b87abb5" providerId="LiveId" clId="{302EC023-7B2E-8A4A-8EFB-35398250BD34}" dt="2021-03-05T00:56:51.081" v="24" actId="20577"/>
          <ac:spMkLst>
            <pc:docMk/>
            <pc:sldMk cId="2709439735" sldId="269"/>
            <ac:spMk id="2" creationId="{8DA8AFAB-F0A7-4649-AC05-875F36477502}"/>
          </ac:spMkLst>
        </pc:spChg>
        <pc:spChg chg="del">
          <ac:chgData name="Vladana Pillerová" userId="d1f5a13d8b87abb5" providerId="LiveId" clId="{302EC023-7B2E-8A4A-8EFB-35398250BD34}" dt="2021-03-05T00:57:22.491" v="25"/>
          <ac:spMkLst>
            <pc:docMk/>
            <pc:sldMk cId="2709439735" sldId="269"/>
            <ac:spMk id="3" creationId="{5E19C5D4-2488-B142-ADA3-25C50AD6FD95}"/>
          </ac:spMkLst>
        </pc:spChg>
        <pc:graphicFrameChg chg="add mod modGraphic">
          <ac:chgData name="Vladana Pillerová" userId="d1f5a13d8b87abb5" providerId="LiveId" clId="{302EC023-7B2E-8A4A-8EFB-35398250BD34}" dt="2021-03-05T00:58:30.504" v="41" actId="14100"/>
          <ac:graphicFrameMkLst>
            <pc:docMk/>
            <pc:sldMk cId="2709439735" sldId="269"/>
            <ac:graphicFrameMk id="4" creationId="{1DBC7CFA-283B-AA45-B480-03FB87BE4F10}"/>
          </ac:graphicFrameMkLst>
        </pc:graphicFrameChg>
      </pc:sldChg>
      <pc:sldChg chg="addSp delSp modSp new add del mod">
        <pc:chgData name="Vladana Pillerová" userId="d1f5a13d8b87abb5" providerId="LiveId" clId="{302EC023-7B2E-8A4A-8EFB-35398250BD34}" dt="2021-03-05T06:50:59.107" v="369" actId="20577"/>
        <pc:sldMkLst>
          <pc:docMk/>
          <pc:sldMk cId="1295175847" sldId="270"/>
        </pc:sldMkLst>
        <pc:spChg chg="del">
          <ac:chgData name="Vladana Pillerová" userId="d1f5a13d8b87abb5" providerId="LiveId" clId="{302EC023-7B2E-8A4A-8EFB-35398250BD34}" dt="2021-03-05T01:01:07.343" v="72" actId="478"/>
          <ac:spMkLst>
            <pc:docMk/>
            <pc:sldMk cId="1295175847" sldId="270"/>
            <ac:spMk id="2" creationId="{F60215D3-5FB2-8041-B18F-FDEF706D47E5}"/>
          </ac:spMkLst>
        </pc:spChg>
        <pc:spChg chg="del">
          <ac:chgData name="Vladana Pillerová" userId="d1f5a13d8b87abb5" providerId="LiveId" clId="{302EC023-7B2E-8A4A-8EFB-35398250BD34}" dt="2021-03-05T00:59:36.490" v="43"/>
          <ac:spMkLst>
            <pc:docMk/>
            <pc:sldMk cId="1295175847" sldId="270"/>
            <ac:spMk id="3" creationId="{15D76D2C-F420-3845-81D8-E359D7101FC8}"/>
          </ac:spMkLst>
        </pc:spChg>
        <pc:graphicFrameChg chg="add mod modGraphic">
          <ac:chgData name="Vladana Pillerová" userId="d1f5a13d8b87abb5" providerId="LiveId" clId="{302EC023-7B2E-8A4A-8EFB-35398250BD34}" dt="2021-03-05T06:50:59.107" v="369" actId="20577"/>
          <ac:graphicFrameMkLst>
            <pc:docMk/>
            <pc:sldMk cId="1295175847" sldId="270"/>
            <ac:graphicFrameMk id="4" creationId="{66409FD2-F952-1A40-8391-37A37A4FC786}"/>
          </ac:graphicFrameMkLst>
        </pc:graphicFrameChg>
      </pc:sldChg>
      <pc:sldChg chg="addSp delSp modSp new mod">
        <pc:chgData name="Vladana Pillerová" userId="d1f5a13d8b87abb5" providerId="LiveId" clId="{302EC023-7B2E-8A4A-8EFB-35398250BD34}" dt="2021-03-05T01:18:14.786" v="150"/>
        <pc:sldMkLst>
          <pc:docMk/>
          <pc:sldMk cId="3606365642" sldId="271"/>
        </pc:sldMkLst>
        <pc:spChg chg="mod">
          <ac:chgData name="Vladana Pillerová" userId="d1f5a13d8b87abb5" providerId="LiveId" clId="{302EC023-7B2E-8A4A-8EFB-35398250BD34}" dt="2021-03-05T01:17:57.997" v="149" actId="20577"/>
          <ac:spMkLst>
            <pc:docMk/>
            <pc:sldMk cId="3606365642" sldId="271"/>
            <ac:spMk id="2" creationId="{1EB99453-7466-3E4F-B55D-C6B94BE8F48D}"/>
          </ac:spMkLst>
        </pc:spChg>
        <pc:spChg chg="del">
          <ac:chgData name="Vladana Pillerová" userId="d1f5a13d8b87abb5" providerId="LiveId" clId="{302EC023-7B2E-8A4A-8EFB-35398250BD34}" dt="2021-03-05T01:17:00.669" v="103"/>
          <ac:spMkLst>
            <pc:docMk/>
            <pc:sldMk cId="3606365642" sldId="271"/>
            <ac:spMk id="3" creationId="{BDC24F9A-817F-F54B-A9B3-00FF752845DA}"/>
          </ac:spMkLst>
        </pc:spChg>
        <pc:graphicFrameChg chg="add mod">
          <ac:chgData name="Vladana Pillerová" userId="d1f5a13d8b87abb5" providerId="LiveId" clId="{302EC023-7B2E-8A4A-8EFB-35398250BD34}" dt="2021-03-05T01:18:14.786" v="150"/>
          <ac:graphicFrameMkLst>
            <pc:docMk/>
            <pc:sldMk cId="3606365642" sldId="271"/>
            <ac:graphicFrameMk id="4" creationId="{00000000-0008-0000-0100-000002000000}"/>
          </ac:graphicFrameMkLst>
        </pc:graphicFrameChg>
      </pc:sldChg>
      <pc:sldChg chg="addSp delSp modSp new mod">
        <pc:chgData name="Vladana Pillerová" userId="d1f5a13d8b87abb5" providerId="LiveId" clId="{302EC023-7B2E-8A4A-8EFB-35398250BD34}" dt="2021-03-05T01:19:33.696" v="214" actId="255"/>
        <pc:sldMkLst>
          <pc:docMk/>
          <pc:sldMk cId="3368951401" sldId="272"/>
        </pc:sldMkLst>
        <pc:spChg chg="mod">
          <ac:chgData name="Vladana Pillerová" userId="d1f5a13d8b87abb5" providerId="LiveId" clId="{302EC023-7B2E-8A4A-8EFB-35398250BD34}" dt="2021-03-05T01:18:41.106" v="207" actId="20577"/>
          <ac:spMkLst>
            <pc:docMk/>
            <pc:sldMk cId="3368951401" sldId="272"/>
            <ac:spMk id="2" creationId="{223AED65-91A2-9F43-8BBF-CDB2106EEA5E}"/>
          </ac:spMkLst>
        </pc:spChg>
        <pc:spChg chg="del">
          <ac:chgData name="Vladana Pillerová" userId="d1f5a13d8b87abb5" providerId="LiveId" clId="{302EC023-7B2E-8A4A-8EFB-35398250BD34}" dt="2021-03-05T01:19:01.984" v="208"/>
          <ac:spMkLst>
            <pc:docMk/>
            <pc:sldMk cId="3368951401" sldId="272"/>
            <ac:spMk id="3" creationId="{778F29F0-E9DF-B446-AB09-A5E52B63B933}"/>
          </ac:spMkLst>
        </pc:spChg>
        <pc:graphicFrameChg chg="add mod">
          <ac:chgData name="Vladana Pillerová" userId="d1f5a13d8b87abb5" providerId="LiveId" clId="{302EC023-7B2E-8A4A-8EFB-35398250BD34}" dt="2021-03-05T01:19:33.696" v="214" actId="255"/>
          <ac:graphicFrameMkLst>
            <pc:docMk/>
            <pc:sldMk cId="3368951401" sldId="272"/>
            <ac:graphicFrameMk id="4" creationId="{00000000-0008-0000-0100-000003000000}"/>
          </ac:graphicFrameMkLst>
        </pc:graphicFrameChg>
      </pc:sldChg>
      <pc:sldChg chg="addSp delSp modSp new del mod">
        <pc:chgData name="Vladana Pillerová" userId="d1f5a13d8b87abb5" providerId="LiveId" clId="{302EC023-7B2E-8A4A-8EFB-35398250BD34}" dt="2021-03-05T01:50:13.953" v="252" actId="2696"/>
        <pc:sldMkLst>
          <pc:docMk/>
          <pc:sldMk cId="2759245057" sldId="273"/>
        </pc:sldMkLst>
        <pc:spChg chg="del">
          <ac:chgData name="Vladana Pillerová" userId="d1f5a13d8b87abb5" providerId="LiveId" clId="{302EC023-7B2E-8A4A-8EFB-35398250BD34}" dt="2021-03-05T01:41:14.484" v="246"/>
          <ac:spMkLst>
            <pc:docMk/>
            <pc:sldMk cId="2759245057" sldId="273"/>
            <ac:spMk id="3" creationId="{CB206078-A503-414C-86D1-F9877440C4A0}"/>
          </ac:spMkLst>
        </pc:spChg>
        <pc:graphicFrameChg chg="add mod">
          <ac:chgData name="Vladana Pillerová" userId="d1f5a13d8b87abb5" providerId="LiveId" clId="{302EC023-7B2E-8A4A-8EFB-35398250BD34}" dt="2021-03-05T01:49:57.326" v="251"/>
          <ac:graphicFrameMkLst>
            <pc:docMk/>
            <pc:sldMk cId="2759245057" sldId="273"/>
            <ac:graphicFrameMk id="4" creationId="{50CA0E14-27DD-964B-A91E-369D17316A60}"/>
          </ac:graphicFrameMkLst>
        </pc:graphicFrameChg>
      </pc:sldChg>
      <pc:sldChg chg="addSp delSp modSp new mod ord">
        <pc:chgData name="Vladana Pillerová" userId="d1f5a13d8b87abb5" providerId="LiveId" clId="{302EC023-7B2E-8A4A-8EFB-35398250BD34}" dt="2021-03-05T02:16:48.874" v="314" actId="14100"/>
        <pc:sldMkLst>
          <pc:docMk/>
          <pc:sldMk cId="2943637093" sldId="273"/>
        </pc:sldMkLst>
        <pc:spChg chg="mod">
          <ac:chgData name="Vladana Pillerová" userId="d1f5a13d8b87abb5" providerId="LiveId" clId="{302EC023-7B2E-8A4A-8EFB-35398250BD34}" dt="2021-03-05T01:51:49.358" v="295" actId="20577"/>
          <ac:spMkLst>
            <pc:docMk/>
            <pc:sldMk cId="2943637093" sldId="273"/>
            <ac:spMk id="2" creationId="{4522CEA0-1678-B047-A52A-A29E3A6C06B9}"/>
          </ac:spMkLst>
        </pc:spChg>
        <pc:spChg chg="del">
          <ac:chgData name="Vladana Pillerová" userId="d1f5a13d8b87abb5" providerId="LiveId" clId="{302EC023-7B2E-8A4A-8EFB-35398250BD34}" dt="2021-03-05T01:50:32.867" v="255"/>
          <ac:spMkLst>
            <pc:docMk/>
            <pc:sldMk cId="2943637093" sldId="273"/>
            <ac:spMk id="3" creationId="{877651FB-369B-4340-A664-359E5F08090C}"/>
          </ac:spMkLst>
        </pc:spChg>
        <pc:graphicFrameChg chg="add mod">
          <ac:chgData name="Vladana Pillerová" userId="d1f5a13d8b87abb5" providerId="LiveId" clId="{302EC023-7B2E-8A4A-8EFB-35398250BD34}" dt="2021-03-05T02:16:48.874" v="314" actId="14100"/>
          <ac:graphicFrameMkLst>
            <pc:docMk/>
            <pc:sldMk cId="2943637093" sldId="273"/>
            <ac:graphicFrameMk id="4" creationId="{157795C8-54DD-C44F-BD72-F61AACE88C72}"/>
          </ac:graphicFrameMkLst>
        </pc:graphicFrameChg>
      </pc:sldChg>
      <pc:sldChg chg="addSp delSp modSp new mod">
        <pc:chgData name="Vladana Pillerová" userId="d1f5a13d8b87abb5" providerId="LiveId" clId="{302EC023-7B2E-8A4A-8EFB-35398250BD34}" dt="2021-03-05T06:51:37.722" v="391" actId="20577"/>
        <pc:sldMkLst>
          <pc:docMk/>
          <pc:sldMk cId="1192809157" sldId="274"/>
        </pc:sldMkLst>
        <pc:spChg chg="mod">
          <ac:chgData name="Vladana Pillerová" userId="d1f5a13d8b87abb5" providerId="LiveId" clId="{302EC023-7B2E-8A4A-8EFB-35398250BD34}" dt="2021-03-05T06:51:37.722" v="391" actId="20577"/>
          <ac:spMkLst>
            <pc:docMk/>
            <pc:sldMk cId="1192809157" sldId="274"/>
            <ac:spMk id="2" creationId="{121C8401-5E9D-AB48-8286-6AFEF48293F3}"/>
          </ac:spMkLst>
        </pc:spChg>
        <pc:spChg chg="del mod">
          <ac:chgData name="Vladana Pillerová" userId="d1f5a13d8b87abb5" providerId="LiveId" clId="{302EC023-7B2E-8A4A-8EFB-35398250BD34}" dt="2021-03-05T06:41:59.758" v="325"/>
          <ac:spMkLst>
            <pc:docMk/>
            <pc:sldMk cId="1192809157" sldId="274"/>
            <ac:spMk id="3" creationId="{BB6D8AFA-3C83-DE4D-85A1-03AA53CB40F6}"/>
          </ac:spMkLst>
        </pc:spChg>
        <pc:spChg chg="add del mod">
          <ac:chgData name="Vladana Pillerová" userId="d1f5a13d8b87abb5" providerId="LiveId" clId="{302EC023-7B2E-8A4A-8EFB-35398250BD34}" dt="2021-03-05T06:50:02.535" v="360"/>
          <ac:spMkLst>
            <pc:docMk/>
            <pc:sldMk cId="1192809157" sldId="274"/>
            <ac:spMk id="6" creationId="{C97CC2E5-922D-2B4F-84A9-0C145A744FD3}"/>
          </ac:spMkLst>
        </pc:spChg>
        <pc:spChg chg="add del mod">
          <ac:chgData name="Vladana Pillerová" userId="d1f5a13d8b87abb5" providerId="LiveId" clId="{302EC023-7B2E-8A4A-8EFB-35398250BD34}" dt="2021-03-05T06:51:23.700" v="374"/>
          <ac:spMkLst>
            <pc:docMk/>
            <pc:sldMk cId="1192809157" sldId="274"/>
            <ac:spMk id="9" creationId="{44CB99E8-D11C-6047-ABA7-5D9128EA6834}"/>
          </ac:spMkLst>
        </pc:spChg>
        <pc:picChg chg="add del mod">
          <ac:chgData name="Vladana Pillerová" userId="d1f5a13d8b87abb5" providerId="LiveId" clId="{302EC023-7B2E-8A4A-8EFB-35398250BD34}" dt="2021-03-05T06:49:48.334" v="359" actId="21"/>
          <ac:picMkLst>
            <pc:docMk/>
            <pc:sldMk cId="1192809157" sldId="274"/>
            <ac:picMk id="4" creationId="{56F468FF-826F-F540-8CE5-986A7726235A}"/>
          </ac:picMkLst>
        </pc:picChg>
        <pc:picChg chg="add del mod">
          <ac:chgData name="Vladana Pillerová" userId="d1f5a13d8b87abb5" providerId="LiveId" clId="{302EC023-7B2E-8A4A-8EFB-35398250BD34}" dt="2021-03-05T06:50:07.611" v="361" actId="21"/>
          <ac:picMkLst>
            <pc:docMk/>
            <pc:sldMk cId="1192809157" sldId="274"/>
            <ac:picMk id="7" creationId="{8C3C1575-A517-214C-8584-F91EBD24D007}"/>
          </ac:picMkLst>
        </pc:picChg>
        <pc:picChg chg="add mod">
          <ac:chgData name="Vladana Pillerová" userId="d1f5a13d8b87abb5" providerId="LiveId" clId="{302EC023-7B2E-8A4A-8EFB-35398250BD34}" dt="2021-03-05T06:51:23.700" v="374"/>
          <ac:picMkLst>
            <pc:docMk/>
            <pc:sldMk cId="1192809157" sldId="274"/>
            <ac:picMk id="10" creationId="{8F2C706A-CE78-F844-9C41-C473BA0ACFE2}"/>
          </ac:picMkLst>
        </pc:picChg>
      </pc:sldChg>
      <pc:sldChg chg="modSp new mod">
        <pc:chgData name="Vladana Pillerová" userId="d1f5a13d8b87abb5" providerId="LiveId" clId="{302EC023-7B2E-8A4A-8EFB-35398250BD34}" dt="2021-03-05T06:51:54.581" v="409" actId="20577"/>
        <pc:sldMkLst>
          <pc:docMk/>
          <pc:sldMk cId="3991511686" sldId="275"/>
        </pc:sldMkLst>
        <pc:spChg chg="mod">
          <ac:chgData name="Vladana Pillerová" userId="d1f5a13d8b87abb5" providerId="LiveId" clId="{302EC023-7B2E-8A4A-8EFB-35398250BD34}" dt="2021-03-05T06:51:54.581" v="409" actId="20577"/>
          <ac:spMkLst>
            <pc:docMk/>
            <pc:sldMk cId="3991511686" sldId="275"/>
            <ac:spMk id="2" creationId="{7E7AA8F9-9512-E242-8857-687A6B3453F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1f5a13d8b87abb5/Dokumenty/NK_aktu&#225;ln&#237;/pr&#367;zkumy/irop/v&#253;sled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1f5a13d8b87abb5/Dokumenty/NK_aktu&#225;ln&#237;/pr&#367;zkumy/irop/v&#253;sledk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1f5a13d8b87abb5/Dokumenty/NK_aktu&#225;ln&#237;/pr&#367;zkumy/irop/v&#253;sledk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1f5a13d8b87abb5/Dokumenty/NK_aktua&#769;lni&#769;/pru&#778;zkumy/irop/vy&#769;sledk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1f5a13d8b87abb5/Dokumenty/NK_aktu&#225;ln&#237;/pr&#367;zkumy/irop/v&#253;sledk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1f5a13d8b87abb5/Dokumenty/NK_aktu&#225;ln&#237;/pr&#367;zkumy/irop/v&#253;sledky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1f5a13d8b87abb5/Dokumenty/NK_aktua&#769;lni&#769;/pru&#778;zkumy/irop/vy&#769;sledky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1f5a13d8b87abb5/Dokumenty/NK_aktua&#769;lni&#769;/pru&#778;zkumy/irop/Kopie%20-%20irop_MK4_2021%2002%2027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1f5a13d8b87abb5/Dokumenty/NK_aktua&#769;lni&#769;/pru&#778;zkumy/irop/Kopie%20-%20irop_MK4_2021%2002%2027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37563686892081"/>
          <c:y val="0.20758994130081368"/>
          <c:w val="0.60447062683341057"/>
          <c:h val="0.7198073328249839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B09-4BA1-BEFA-8342E0212A5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B09-4BA1-BEFA-8342E0212A5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B09-4BA1-BEFA-8342E0212A5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B09-4BA1-BEFA-8342E0212A5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B09-4BA1-BEFA-8342E0212A5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B09-4BA1-BEFA-8342E0212A54}"/>
              </c:ext>
            </c:extLst>
          </c:dPt>
          <c:dLbls>
            <c:dLbl>
              <c:idx val="1"/>
              <c:layout>
                <c:manualLayout>
                  <c:x val="0.19297919561525392"/>
                  <c:y val="-8.119606917241654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656013586536976"/>
                      <c:h val="8.91153032363996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B09-4BA1-BEFA-8342E0212A54}"/>
                </c:ext>
              </c:extLst>
            </c:dLbl>
            <c:dLbl>
              <c:idx val="2"/>
              <c:layout>
                <c:manualLayout>
                  <c:x val="7.7814960629921257E-2"/>
                  <c:y val="7.42392956542140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r"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21313879882663"/>
                      <c:h val="0.1048288116388737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B09-4BA1-BEFA-8342E0212A54}"/>
                </c:ext>
              </c:extLst>
            </c:dLbl>
            <c:dLbl>
              <c:idx val="3"/>
              <c:layout>
                <c:manualLayout>
                  <c:x val="0"/>
                  <c:y val="2.99420346902308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901960784313725"/>
                      <c:h val="6.21350759620206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B09-4BA1-BEFA-8342E0212A54}"/>
                </c:ext>
              </c:extLst>
            </c:dLbl>
            <c:dLbl>
              <c:idx val="4"/>
              <c:layout>
                <c:manualLayout>
                  <c:x val="3.4313821985487068E-2"/>
                  <c:y val="-3.81652678274056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865196078431371"/>
                      <c:h val="8.755922072857379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AB09-4BA1-BEFA-8342E0212A54}"/>
                </c:ext>
              </c:extLst>
            </c:dLbl>
            <c:dLbl>
              <c:idx val="5"/>
              <c:layout>
                <c:manualLayout>
                  <c:x val="0.17805233904585455"/>
                  <c:y val="2.884859397155227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795352786784006"/>
                      <c:h val="8.00000683429045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AB09-4BA1-BEFA-8342E0212A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l"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knihovny!$J$4:$J$9</c:f>
              <c:strCache>
                <c:ptCount val="6"/>
                <c:pt idx="0">
                  <c:v>Neprofesionální veřejné knihovny</c:v>
                </c:pt>
                <c:pt idx="1">
                  <c:v>Profesionální veřejné knihovny</c:v>
                </c:pt>
                <c:pt idx="2">
                  <c:v>Knihovny pověřené výkonem RF</c:v>
                </c:pt>
                <c:pt idx="3">
                  <c:v>Krajské knihovny</c:v>
                </c:pt>
                <c:pt idx="4">
                  <c:v>Knihovny se specializovaným fondem</c:v>
                </c:pt>
                <c:pt idx="5">
                  <c:v>Vysokoškolské</c:v>
                </c:pt>
              </c:strCache>
            </c:strRef>
          </c:cat>
          <c:val>
            <c:numRef>
              <c:f>knihovny!$K$4:$K$9</c:f>
              <c:numCache>
                <c:formatCode>General</c:formatCode>
                <c:ptCount val="6"/>
                <c:pt idx="0">
                  <c:v>220</c:v>
                </c:pt>
                <c:pt idx="1">
                  <c:v>111</c:v>
                </c:pt>
                <c:pt idx="2">
                  <c:v>34</c:v>
                </c:pt>
                <c:pt idx="3">
                  <c:v>9</c:v>
                </c:pt>
                <c:pt idx="4">
                  <c:v>9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B09-4BA1-BEFA-8342E0212A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932728517630951"/>
          <c:y val="3.3659302035373942E-2"/>
          <c:w val="0.53067271482369049"/>
          <c:h val="0.9364494323355253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projekt!$B$3:$B$19</c:f>
              <c:strCache>
                <c:ptCount val="17"/>
                <c:pt idx="0">
                  <c:v>Modernizace interiéru</c:v>
                </c:pt>
                <c:pt idx="1">
                  <c:v>Technické vybavení knihovny</c:v>
                </c:pt>
                <c:pt idx="2">
                  <c:v>Rekonstrukce stávajícího objektu</c:v>
                </c:pt>
                <c:pt idx="3">
                  <c:v>Rekonstrukce jiného objektu pro potřeby knihovny</c:v>
                </c:pt>
                <c:pt idx="4">
                  <c:v>Bezbariérový přístup</c:v>
                </c:pt>
                <c:pt idx="5">
                  <c:v>Technické zázemí, klimatizace apod.</c:v>
                </c:pt>
                <c:pt idx="6">
                  <c:v>Úprava venkovních prostor</c:v>
                </c:pt>
                <c:pt idx="7">
                  <c:v>Novostavba knihovny</c:v>
                </c:pt>
                <c:pt idx="8">
                  <c:v>Vybudování edukačního centra</c:v>
                </c:pt>
                <c:pt idx="9">
                  <c:v>Vybudování návštěvnického centra</c:v>
                </c:pt>
                <c:pt idx="10">
                  <c:v>Zateplení budovy, solární panely apod.</c:v>
                </c:pt>
                <c:pt idx="11">
                  <c:v>Půdní vestavba</c:v>
                </c:pt>
                <c:pt idx="12">
                  <c:v>Přístavba</c:v>
                </c:pt>
                <c:pt idx="13">
                  <c:v>Jiné</c:v>
                </c:pt>
                <c:pt idx="14">
                  <c:v>Evidenci a dokumentaci sbírkových fondů, včetně zařízení pro digitalizaci a aplikační software</c:v>
                </c:pt>
                <c:pt idx="15">
                  <c:v>Stavba depozitáře, vnitřní vybavení, digitalizace, jiné….</c:v>
                </c:pt>
                <c:pt idx="16">
                  <c:v>Vybavení pro konzervaci a restaurování</c:v>
                </c:pt>
              </c:strCache>
            </c:strRef>
          </c:cat>
          <c:val>
            <c:numRef>
              <c:f>projekt!$D$3:$D$19</c:f>
              <c:numCache>
                <c:formatCode>0%</c:formatCode>
                <c:ptCount val="17"/>
                <c:pt idx="0">
                  <c:v>0.50895140664961636</c:v>
                </c:pt>
                <c:pt idx="1">
                  <c:v>0.29411764705882354</c:v>
                </c:pt>
                <c:pt idx="2">
                  <c:v>0.27365728900255754</c:v>
                </c:pt>
                <c:pt idx="3">
                  <c:v>0.1969309462915601</c:v>
                </c:pt>
                <c:pt idx="4">
                  <c:v>0.16368286445012789</c:v>
                </c:pt>
                <c:pt idx="5">
                  <c:v>0.13554987212276215</c:v>
                </c:pt>
                <c:pt idx="6">
                  <c:v>0.12276214833759591</c:v>
                </c:pt>
                <c:pt idx="7">
                  <c:v>9.718670076726342E-2</c:v>
                </c:pt>
                <c:pt idx="8">
                  <c:v>9.4629156010230184E-2</c:v>
                </c:pt>
                <c:pt idx="9">
                  <c:v>8.4398976982097182E-2</c:v>
                </c:pt>
                <c:pt idx="10">
                  <c:v>8.4398976982097182E-2</c:v>
                </c:pt>
                <c:pt idx="11">
                  <c:v>5.1150895140664961E-2</c:v>
                </c:pt>
                <c:pt idx="12">
                  <c:v>5.1150895140664961E-2</c:v>
                </c:pt>
                <c:pt idx="13">
                  <c:v>4.859335038363171E-2</c:v>
                </c:pt>
                <c:pt idx="14">
                  <c:v>3.0690537084398978E-2</c:v>
                </c:pt>
                <c:pt idx="15">
                  <c:v>1.278772378516624E-2</c:v>
                </c:pt>
                <c:pt idx="16">
                  <c:v>7.6726342710997444E-3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A1-4ED2-8934-B8AC354397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13872847"/>
        <c:axId val="1813946703"/>
      </c:barChart>
      <c:catAx>
        <c:axId val="18138728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13946703"/>
        <c:crosses val="autoZero"/>
        <c:auto val="1"/>
        <c:lblAlgn val="ctr"/>
        <c:lblOffset val="100"/>
        <c:noMultiLvlLbl val="0"/>
      </c:catAx>
      <c:valAx>
        <c:axId val="1813946703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8138728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'příprava projektu'!$B$4:$B$10</c:f>
              <c:strCache>
                <c:ptCount val="7"/>
                <c:pt idx="0">
                  <c:v>Jednání se zřizovatelem o záměru</c:v>
                </c:pt>
                <c:pt idx="1">
                  <c:v>Záměr odsouhlasen zřizovatelem</c:v>
                </c:pt>
                <c:pt idx="2">
                  <c:v>Investiční záměr, architektonická studie</c:v>
                </c:pt>
                <c:pt idx="3">
                  <c:v>Projekt pro stavební povolení</c:v>
                </c:pt>
                <c:pt idx="4">
                  <c:v>Výběrové řízení na zhotovitele stavby </c:v>
                </c:pt>
                <c:pt idx="5">
                  <c:v>Stavebně-historický průzkum (památkově chráněné budovy)</c:v>
                </c:pt>
                <c:pt idx="6">
                  <c:v>Architektonická soutěž</c:v>
                </c:pt>
              </c:strCache>
            </c:strRef>
          </c:cat>
          <c:val>
            <c:numRef>
              <c:f>'příprava projektu'!$D$4:$D$10</c:f>
              <c:numCache>
                <c:formatCode>0%</c:formatCode>
                <c:ptCount val="7"/>
                <c:pt idx="0">
                  <c:v>0.36061381074168797</c:v>
                </c:pt>
                <c:pt idx="1">
                  <c:v>0.25575447570332482</c:v>
                </c:pt>
                <c:pt idx="2">
                  <c:v>0.15856777493606139</c:v>
                </c:pt>
                <c:pt idx="3">
                  <c:v>0.13810741687979539</c:v>
                </c:pt>
                <c:pt idx="4">
                  <c:v>4.859335038363171E-2</c:v>
                </c:pt>
                <c:pt idx="5">
                  <c:v>2.8132992327365727E-2</c:v>
                </c:pt>
                <c:pt idx="6">
                  <c:v>2.0460358056265986E-2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3D-4F2A-85AE-7884600697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94543295"/>
        <c:axId val="1894544943"/>
      </c:barChart>
      <c:catAx>
        <c:axId val="189454329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94544943"/>
        <c:crosses val="autoZero"/>
        <c:auto val="1"/>
        <c:lblAlgn val="ctr"/>
        <c:lblOffset val="100"/>
        <c:noMultiLvlLbl val="0"/>
      </c:catAx>
      <c:valAx>
        <c:axId val="1894544943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8945432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722402906158468"/>
          <c:y val="6.5418498861729429E-2"/>
          <c:w val="0.37052778728745867"/>
          <c:h val="0.8954307847379359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52F-3E45-8A2B-F58FED4A060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52F-3E45-8A2B-F58FED4A060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52F-3E45-8A2B-F58FED4A060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52F-3E45-8A2B-F58FED4A06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předkladatel!$B$5:$B$8</c:f>
              <c:strCache>
                <c:ptCount val="4"/>
                <c:pt idx="0">
                  <c:v>Obec</c:v>
                </c:pt>
                <c:pt idx="1">
                  <c:v>Jiný</c:v>
                </c:pt>
                <c:pt idx="2">
                  <c:v>Knihovna</c:v>
                </c:pt>
                <c:pt idx="3">
                  <c:v>Kraj</c:v>
                </c:pt>
              </c:strCache>
            </c:strRef>
          </c:cat>
          <c:val>
            <c:numRef>
              <c:f>předkladatel!$D$5:$D$8</c:f>
              <c:numCache>
                <c:formatCode>0%</c:formatCode>
                <c:ptCount val="4"/>
                <c:pt idx="0">
                  <c:v>0.73778920308483287</c:v>
                </c:pt>
                <c:pt idx="1">
                  <c:v>4.8843187660668377E-2</c:v>
                </c:pt>
                <c:pt idx="2">
                  <c:v>0.11053984575835475</c:v>
                </c:pt>
                <c:pt idx="3">
                  <c:v>1.7994858611825194E-2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52F-3E45-8A2B-F58FED4A06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326267640457982"/>
          <c:y val="4.4988001391755822E-2"/>
          <c:w val="0.38502054091064708"/>
          <c:h val="0.9304544946864620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E08-46CB-9AC2-1798C5B7C7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E08-46CB-9AC2-1798C5B7C7CA}"/>
              </c:ext>
            </c:extLst>
          </c:dPt>
          <c:dLbls>
            <c:dLbl>
              <c:idx val="0"/>
              <c:layout>
                <c:manualLayout>
                  <c:x val="-9.755101943778767E-2"/>
                  <c:y val="-0.2103739125758559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E08-46CB-9AC2-1798C5B7C7CA}"/>
                </c:ext>
              </c:extLst>
            </c:dLbl>
            <c:dLbl>
              <c:idx val="1"/>
              <c:layout>
                <c:manualLayout>
                  <c:x val="7.8956645364981551E-2"/>
                  <c:y val="0.1564523371891588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E08-46CB-9AC2-1798C5B7C7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dotace!$C$5:$C$6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dotace!$D$5:$D$6</c:f>
              <c:numCache>
                <c:formatCode>General</c:formatCode>
                <c:ptCount val="2"/>
                <c:pt idx="0">
                  <c:v>298</c:v>
                </c:pt>
                <c:pt idx="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08-46CB-9AC2-1798C5B7C7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dotace!$B$11:$B$16</c:f>
              <c:strCache>
                <c:ptCount val="6"/>
                <c:pt idx="0">
                  <c:v>IROP – projekt v rámci MAS</c:v>
                </c:pt>
                <c:pt idx="1">
                  <c:v>Program obnovy venkova</c:v>
                </c:pt>
                <c:pt idx="2">
                  <c:v>IROP – knihovny s regionální funkcí</c:v>
                </c:pt>
                <c:pt idx="3">
                  <c:v>Jiné zdroje</c:v>
                </c:pt>
                <c:pt idx="4">
                  <c:v>VISK</c:v>
                </c:pt>
                <c:pt idx="5">
                  <c:v>IROP – knihovny se specializovaným fondem</c:v>
                </c:pt>
              </c:strCache>
            </c:strRef>
          </c:cat>
          <c:val>
            <c:numRef>
              <c:f>dotace!$D$11:$D$16</c:f>
              <c:numCache>
                <c:formatCode>0%</c:formatCode>
                <c:ptCount val="6"/>
                <c:pt idx="0">
                  <c:v>0.34536082474226804</c:v>
                </c:pt>
                <c:pt idx="1">
                  <c:v>0.3015463917525773</c:v>
                </c:pt>
                <c:pt idx="2">
                  <c:v>0.20618556701030927</c:v>
                </c:pt>
                <c:pt idx="3">
                  <c:v>0.17268041237113402</c:v>
                </c:pt>
                <c:pt idx="4">
                  <c:v>0.13659793814432988</c:v>
                </c:pt>
                <c:pt idx="5">
                  <c:v>2.5773195876288658E-2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12-455F-BDB5-45CFBDDE8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56583279"/>
        <c:axId val="1459570671"/>
      </c:barChart>
      <c:catAx>
        <c:axId val="145658327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59570671"/>
        <c:crosses val="autoZero"/>
        <c:auto val="1"/>
        <c:lblAlgn val="ctr"/>
        <c:lblOffset val="100"/>
        <c:noMultiLvlLbl val="0"/>
      </c:catAx>
      <c:valAx>
        <c:axId val="1459570671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4565832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239311118718853"/>
          <c:y val="2.1638861426071701E-2"/>
          <c:w val="0.40484423142759329"/>
          <c:h val="0.9783611385739282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F1B-1B4B-A07D-1D85B9476E6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1B-1B4B-A07D-1D85B9476E6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F1B-1B4B-A07D-1D85B9476E6C}"/>
              </c:ext>
            </c:extLst>
          </c:dPt>
          <c:dLbls>
            <c:dLbl>
              <c:idx val="0"/>
              <c:layout>
                <c:manualLayout>
                  <c:x val="-0.18607573509833009"/>
                  <c:y val="-4.567146932736551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F1B-1B4B-A07D-1D85B9476E6C}"/>
                </c:ext>
              </c:extLst>
            </c:dLbl>
            <c:dLbl>
              <c:idx val="1"/>
              <c:layout>
                <c:manualLayout>
                  <c:x val="0.12623506980105748"/>
                  <c:y val="-0.25816013373357805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F1B-1B4B-A07D-1D85B9476E6C}"/>
                </c:ext>
              </c:extLst>
            </c:dLbl>
            <c:dLbl>
              <c:idx val="2"/>
              <c:layout>
                <c:manualLayout>
                  <c:x val="0.14983120316482179"/>
                  <c:y val="0.18090274761464176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F1B-1B4B-A07D-1D85B9476E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rozpočet!$I$3:$I$5</c:f>
              <c:strCache>
                <c:ptCount val="3"/>
                <c:pt idx="0">
                  <c:v>do 1 mil Kč</c:v>
                </c:pt>
                <c:pt idx="1">
                  <c:v>1-10 mil Kč</c:v>
                </c:pt>
                <c:pt idx="2">
                  <c:v>nad 10 mil. Kč</c:v>
                </c:pt>
              </c:strCache>
            </c:strRef>
          </c:cat>
          <c:val>
            <c:numRef>
              <c:f>rozpočet!$J$3:$J$5</c:f>
              <c:numCache>
                <c:formatCode>General</c:formatCode>
                <c:ptCount val="3"/>
                <c:pt idx="0">
                  <c:v>167</c:v>
                </c:pt>
                <c:pt idx="1">
                  <c:v>95</c:v>
                </c:pt>
                <c:pt idx="2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1B-1B4B-A07D-1D85B9476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580927384076991E-2"/>
          <c:y val="2.5780805811913495E-2"/>
          <c:w val="0.89175240594925642"/>
          <c:h val="0.6115815459373310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'[Kopie - irop_MK4_2021 02 27.xlsx]rok'!$B$5</c:f>
              <c:strCache>
                <c:ptCount val="1"/>
                <c:pt idx="0">
                  <c:v>Knihovny pověřené výkonem RF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irop_MK4_2021 02 27.xlsx]rok'!$C$4:$I$4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27.xlsx]rok'!$C$5:$I$5</c:f>
              <c:numCache>
                <c:formatCode>General</c:formatCode>
                <c:ptCount val="7"/>
                <c:pt idx="0">
                  <c:v>2</c:v>
                </c:pt>
                <c:pt idx="1">
                  <c:v>8</c:v>
                </c:pt>
                <c:pt idx="2">
                  <c:v>6</c:v>
                </c:pt>
                <c:pt idx="3">
                  <c:v>2</c:v>
                </c:pt>
                <c:pt idx="4">
                  <c:v>2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C8-4042-AAAF-BF8C18935F51}"/>
            </c:ext>
          </c:extLst>
        </c:ser>
        <c:ser>
          <c:idx val="1"/>
          <c:order val="1"/>
          <c:tx>
            <c:strRef>
              <c:f>'[Kopie - irop_MK4_2021 02 27.xlsx]rok'!$B$6</c:f>
              <c:strCache>
                <c:ptCount val="1"/>
                <c:pt idx="0">
                  <c:v>Knihovny se specializovaným fondem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'[Kopie - irop_MK4_2021 02 27.xlsx]rok'!$C$4:$I$4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27.xlsx]rok'!$C$6:$I$6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1-9CC8-4042-AAAF-BF8C18935F51}"/>
            </c:ext>
          </c:extLst>
        </c:ser>
        <c:ser>
          <c:idx val="2"/>
          <c:order val="2"/>
          <c:tx>
            <c:strRef>
              <c:f>'[Kopie - irop_MK4_2021 02 27.xlsx]rok'!$B$7</c:f>
              <c:strCache>
                <c:ptCount val="1"/>
                <c:pt idx="0">
                  <c:v>Krajské knihovny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'[Kopie - irop_MK4_2021 02 27.xlsx]rok'!$C$4:$I$4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27.xlsx]rok'!$C$7:$I$7</c:f>
              <c:numCache>
                <c:formatCode>General</c:formatCode>
                <c:ptCount val="7"/>
                <c:pt idx="1">
                  <c:v>2</c:v>
                </c:pt>
                <c:pt idx="2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C8-4042-AAAF-BF8C18935F51}"/>
            </c:ext>
          </c:extLst>
        </c:ser>
        <c:ser>
          <c:idx val="3"/>
          <c:order val="3"/>
          <c:tx>
            <c:strRef>
              <c:f>'[Kopie - irop_MK4_2021 02 27.xlsx]rok'!$B$8</c:f>
              <c:strCache>
                <c:ptCount val="1"/>
                <c:pt idx="0">
                  <c:v>Vysokoškolské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'[Kopie - irop_MK4_2021 02 27.xlsx]rok'!$C$4:$I$4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27.xlsx]rok'!$C$8:$I$8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C8-4042-AAAF-BF8C18935F51}"/>
            </c:ext>
          </c:extLst>
        </c:ser>
        <c:ser>
          <c:idx val="4"/>
          <c:order val="4"/>
          <c:tx>
            <c:strRef>
              <c:f>'[Kopie - irop_MK4_2021 02 27.xlsx]rok'!$B$9</c:f>
              <c:strCache>
                <c:ptCount val="1"/>
                <c:pt idx="0">
                  <c:v>Profesionální veřejné knihovny nad 10 tis. obyv.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'[Kopie - irop_MK4_2021 02 27.xlsx]rok'!$C$4:$I$4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27.xlsx]rok'!$C$9:$I$9</c:f>
              <c:numCache>
                <c:formatCode>General</c:formatCode>
                <c:ptCount val="7"/>
                <c:pt idx="1">
                  <c:v>4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C8-4042-AAAF-BF8C18935F51}"/>
            </c:ext>
          </c:extLst>
        </c:ser>
        <c:ser>
          <c:idx val="5"/>
          <c:order val="5"/>
          <c:tx>
            <c:strRef>
              <c:f>'[Kopie - irop_MK4_2021 02 27.xlsx]rok'!$B$10</c:f>
              <c:strCache>
                <c:ptCount val="1"/>
                <c:pt idx="0">
                  <c:v>Profesionální veřejné knihovny 5-10 tis. obyv.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irop_MK4_2021 02 27.xlsx]rok'!$C$4:$I$4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27.xlsx]rok'!$C$10:$I$10</c:f>
              <c:numCache>
                <c:formatCode>General</c:formatCode>
                <c:ptCount val="7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CC8-4042-AAAF-BF8C18935F51}"/>
            </c:ext>
          </c:extLst>
        </c:ser>
        <c:ser>
          <c:idx val="6"/>
          <c:order val="6"/>
          <c:tx>
            <c:strRef>
              <c:f>'[Kopie - irop_MK4_2021 02 27.xlsx]rok'!$B$11</c:f>
              <c:strCache>
                <c:ptCount val="1"/>
                <c:pt idx="0">
                  <c:v>Profesionální veřejné knihovny do 5 tis. obyv.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irop_MK4_2021 02 27.xlsx]rok'!$C$4:$I$4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27.xlsx]rok'!$C$11:$I$11</c:f>
              <c:numCache>
                <c:formatCode>General</c:formatCode>
                <c:ptCount val="7"/>
                <c:pt idx="0">
                  <c:v>15</c:v>
                </c:pt>
                <c:pt idx="1">
                  <c:v>14</c:v>
                </c:pt>
                <c:pt idx="2">
                  <c:v>8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CC8-4042-AAAF-BF8C18935F51}"/>
            </c:ext>
          </c:extLst>
        </c:ser>
        <c:ser>
          <c:idx val="7"/>
          <c:order val="7"/>
          <c:tx>
            <c:strRef>
              <c:f>'[Kopie - irop_MK4_2021 02 27.xlsx]rok'!$B$12</c:f>
              <c:strCache>
                <c:ptCount val="1"/>
                <c:pt idx="0">
                  <c:v>Ostatní (neprofesionální veřejné knihovny)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irop_MK4_2021 02 27.xlsx]rok'!$C$4:$I$4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27.xlsx]rok'!$C$12:$I$12</c:f>
              <c:numCache>
                <c:formatCode>General</c:formatCode>
                <c:ptCount val="7"/>
                <c:pt idx="0">
                  <c:v>15</c:v>
                </c:pt>
                <c:pt idx="1">
                  <c:v>34</c:v>
                </c:pt>
                <c:pt idx="2">
                  <c:v>14</c:v>
                </c:pt>
                <c:pt idx="3">
                  <c:v>9</c:v>
                </c:pt>
                <c:pt idx="4">
                  <c:v>10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CC8-4042-AAAF-BF8C18935F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02341951"/>
        <c:axId val="2002342783"/>
      </c:barChart>
      <c:catAx>
        <c:axId val="2002341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02342783"/>
        <c:crosses val="autoZero"/>
        <c:auto val="1"/>
        <c:lblAlgn val="ctr"/>
        <c:lblOffset val="100"/>
        <c:noMultiLvlLbl val="0"/>
      </c:catAx>
      <c:valAx>
        <c:axId val="20023427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0023419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37692571037317E-2"/>
          <c:y val="0.74829489228370683"/>
          <c:w val="0.89124614857925366"/>
          <c:h val="0.22543732525489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94318916657157E-2"/>
          <c:y val="3.03510510762348E-2"/>
          <c:w val="0.95777178667883911"/>
          <c:h val="0.684646713330954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'[Kopie - irop_MK4_2021 02 27.xlsx]rok'!$B$17</c:f>
              <c:strCache>
                <c:ptCount val="1"/>
                <c:pt idx="0">
                  <c:v>Knihovny pověřené výkonem RF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irop_MK4_2021 02 27.xlsx]rok'!$C$16:$I$16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27.xlsx]rok'!$C$17:$I$17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6</c:v>
                </c:pt>
                <c:pt idx="4">
                  <c:v>7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12-9B4E-AFAD-44AEA62287B3}"/>
            </c:ext>
          </c:extLst>
        </c:ser>
        <c:ser>
          <c:idx val="1"/>
          <c:order val="1"/>
          <c:tx>
            <c:strRef>
              <c:f>'[Kopie - irop_MK4_2021 02 27.xlsx]rok'!$B$18</c:f>
              <c:strCache>
                <c:ptCount val="1"/>
                <c:pt idx="0">
                  <c:v>Knihovny se specializovaným fondem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'[Kopie - irop_MK4_2021 02 27.xlsx]rok'!$C$16:$I$16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27.xlsx]rok'!$C$18:$I$18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1-9912-9B4E-AFAD-44AEA62287B3}"/>
            </c:ext>
          </c:extLst>
        </c:ser>
        <c:ser>
          <c:idx val="2"/>
          <c:order val="2"/>
          <c:tx>
            <c:strRef>
              <c:f>'[Kopie - irop_MK4_2021 02 27.xlsx]rok'!$B$19</c:f>
              <c:strCache>
                <c:ptCount val="1"/>
                <c:pt idx="0">
                  <c:v>Krajské knihovny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'[Kopie - irop_MK4_2021 02 27.xlsx]rok'!$C$16:$I$16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27.xlsx]rok'!$C$19:$I$19</c:f>
              <c:numCache>
                <c:formatCode>General</c:formatCode>
                <c:ptCount val="7"/>
                <c:pt idx="2">
                  <c:v>1</c:v>
                </c:pt>
                <c:pt idx="3">
                  <c:v>1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12-9B4E-AFAD-44AEA62287B3}"/>
            </c:ext>
          </c:extLst>
        </c:ser>
        <c:ser>
          <c:idx val="3"/>
          <c:order val="3"/>
          <c:tx>
            <c:strRef>
              <c:f>'[Kopie - irop_MK4_2021 02 27.xlsx]rok'!$B$20</c:f>
              <c:strCache>
                <c:ptCount val="1"/>
                <c:pt idx="0">
                  <c:v>Vysokoškolské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'[Kopie - irop_MK4_2021 02 27.xlsx]rok'!$C$16:$I$16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27.xlsx]rok'!$C$20:$I$20</c:f>
              <c:numCache>
                <c:formatCode>General</c:formatCode>
                <c:ptCount val="7"/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12-9B4E-AFAD-44AEA62287B3}"/>
            </c:ext>
          </c:extLst>
        </c:ser>
        <c:ser>
          <c:idx val="4"/>
          <c:order val="4"/>
          <c:tx>
            <c:strRef>
              <c:f>'[Kopie - irop_MK4_2021 02 27.xlsx]rok'!$B$21</c:f>
              <c:strCache>
                <c:ptCount val="1"/>
                <c:pt idx="0">
                  <c:v>Profesionální veřejné knihovny nad 10 tis. obyv.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irop_MK4_2021 02 27.xlsx]rok'!$C$16:$I$16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27.xlsx]rok'!$C$21:$I$21</c:f>
              <c:numCache>
                <c:formatCode>General</c:formatCode>
                <c:ptCount val="7"/>
                <c:pt idx="2">
                  <c:v>2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12-9B4E-AFAD-44AEA62287B3}"/>
            </c:ext>
          </c:extLst>
        </c:ser>
        <c:ser>
          <c:idx val="5"/>
          <c:order val="5"/>
          <c:tx>
            <c:strRef>
              <c:f>'[Kopie - irop_MK4_2021 02 27.xlsx]rok'!$B$22</c:f>
              <c:strCache>
                <c:ptCount val="1"/>
                <c:pt idx="0">
                  <c:v>Profesionální veřejné knihovny 5-10 tis. obyv.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irop_MK4_2021 02 27.xlsx]rok'!$C$16:$I$16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27.xlsx]rok'!$C$22:$I$22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7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912-9B4E-AFAD-44AEA62287B3}"/>
            </c:ext>
          </c:extLst>
        </c:ser>
        <c:ser>
          <c:idx val="6"/>
          <c:order val="6"/>
          <c:tx>
            <c:strRef>
              <c:f>'[Kopie - irop_MK4_2021 02 27.xlsx]rok'!$B$23</c:f>
              <c:strCache>
                <c:ptCount val="1"/>
                <c:pt idx="0">
                  <c:v>Profesionální veřejné knihovny do 5 tis. obyv.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irop_MK4_2021 02 27.xlsx]rok'!$C$16:$I$16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27.xlsx]rok'!$C$23:$I$23</c:f>
              <c:numCache>
                <c:formatCode>General</c:formatCode>
                <c:ptCount val="7"/>
                <c:pt idx="0">
                  <c:v>5</c:v>
                </c:pt>
                <c:pt idx="1">
                  <c:v>12</c:v>
                </c:pt>
                <c:pt idx="2">
                  <c:v>13</c:v>
                </c:pt>
                <c:pt idx="3">
                  <c:v>5</c:v>
                </c:pt>
                <c:pt idx="4">
                  <c:v>1</c:v>
                </c:pt>
                <c:pt idx="5">
                  <c:v>6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912-9B4E-AFAD-44AEA62287B3}"/>
            </c:ext>
          </c:extLst>
        </c:ser>
        <c:ser>
          <c:idx val="7"/>
          <c:order val="7"/>
          <c:tx>
            <c:strRef>
              <c:f>'[Kopie - irop_MK4_2021 02 27.xlsx]rok'!$B$24</c:f>
              <c:strCache>
                <c:ptCount val="1"/>
                <c:pt idx="0">
                  <c:v>Ostatní (neprofesionální veřejné knihovny)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'[Kopie - irop_MK4_2021 02 27.xlsx]rok'!$C$16:$I$16</c:f>
              <c:strCache>
                <c:ptCount val="7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2026+</c:v>
                </c:pt>
                <c:pt idx="6">
                  <c:v>není stanoveno</c:v>
                </c:pt>
              </c:strCache>
            </c:strRef>
          </c:cat>
          <c:val>
            <c:numRef>
              <c:f>'[Kopie - irop_MK4_2021 02 27.xlsx]rok'!$C$24:$I$24</c:f>
              <c:numCache>
                <c:formatCode>General</c:formatCode>
                <c:ptCount val="7"/>
                <c:pt idx="0">
                  <c:v>8</c:v>
                </c:pt>
                <c:pt idx="1">
                  <c:v>18</c:v>
                </c:pt>
                <c:pt idx="2">
                  <c:v>21</c:v>
                </c:pt>
                <c:pt idx="3">
                  <c:v>12</c:v>
                </c:pt>
                <c:pt idx="4">
                  <c:v>14</c:v>
                </c:pt>
                <c:pt idx="5">
                  <c:v>10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912-9B4E-AFAD-44AEA62287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831647"/>
        <c:axId val="225830399"/>
      </c:barChart>
      <c:catAx>
        <c:axId val="225831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5830399"/>
        <c:crosses val="autoZero"/>
        <c:auto val="1"/>
        <c:lblAlgn val="ctr"/>
        <c:lblOffset val="100"/>
        <c:noMultiLvlLbl val="0"/>
      </c:catAx>
      <c:valAx>
        <c:axId val="2258303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5831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37692571037317E-2"/>
          <c:y val="0.81447099877770213"/>
          <c:w val="0.89124614857925366"/>
          <c:h val="0.168973882453442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718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11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39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97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49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88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62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961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26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20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9511B-FB42-4FAA-B21D-7540006230B1}" type="datetimeFigureOut">
              <a:rPr lang="cs-CZ" smtClean="0"/>
              <a:t>05.03.2021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C005E-430C-4A41-BEBB-532CD9C518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33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Průzkum přípravy výstavby a rekonstrukcí knihoven v letech 2021 – 2027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69900"/>
          </a:xfrm>
        </p:spPr>
        <p:txBody>
          <a:bodyPr/>
          <a:lstStyle/>
          <a:p>
            <a:r>
              <a:rPr lang="cs-CZ" dirty="0"/>
              <a:t>leden/únor 2021</a:t>
            </a:r>
          </a:p>
        </p:txBody>
      </p:sp>
      <p:pic>
        <p:nvPicPr>
          <p:cNvPr id="3074" name="Picture 2" descr="Centrální knihovna v Calgary má roztříštěnou fasádu a skandinávský interiér  – DesignMag.cz">
            <a:extLst>
              <a:ext uri="{FF2B5EF4-FFF2-40B4-BE49-F238E27FC236}">
                <a16:creationId xmlns:a16="http://schemas.microsoft.com/office/drawing/2014/main" id="{A2DA56EB-27E8-804C-B1A3-5469FCCA2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128" y="4244975"/>
            <a:ext cx="36830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V Písku šly knihy z ruky do ruky, kvůli stěhování knihovny — ČT24 — Česká  televize">
            <a:extLst>
              <a:ext uri="{FF2B5EF4-FFF2-40B4-BE49-F238E27FC236}">
                <a16:creationId xmlns:a16="http://schemas.microsoft.com/office/drawing/2014/main" id="{FF76D021-455F-9743-B54F-D44FE9A5A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327" y="4244975"/>
            <a:ext cx="366040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070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/>
            </a:r>
            <a:br>
              <a:rPr lang="cs-CZ" sz="3600" b="1" dirty="0"/>
            </a:br>
            <a:r>
              <a:rPr lang="cs-CZ" sz="3600" b="1" dirty="0"/>
              <a:t>1. Knihovny vykonávající regionální funkce </a:t>
            </a:r>
            <a:r>
              <a:rPr lang="cs-CZ" sz="3600" dirty="0"/>
              <a:t>a základní knihovny se specializovaným knihovním fondem včetně Národní knihovny České republiky.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780843"/>
              </p:ext>
            </p:extLst>
          </p:nvPr>
        </p:nvGraphicFramePr>
        <p:xfrm>
          <a:off x="838201" y="2129742"/>
          <a:ext cx="8806960" cy="3596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8460">
                  <a:extLst>
                    <a:ext uri="{9D8B030D-6E8A-4147-A177-3AD203B41FA5}">
                      <a16:colId xmlns:a16="http://schemas.microsoft.com/office/drawing/2014/main" val="37150057"/>
                    </a:ext>
                  </a:extLst>
                </a:gridCol>
                <a:gridCol w="2003123">
                  <a:extLst>
                    <a:ext uri="{9D8B030D-6E8A-4147-A177-3AD203B41FA5}">
                      <a16:colId xmlns:a16="http://schemas.microsoft.com/office/drawing/2014/main" val="2783261940"/>
                    </a:ext>
                  </a:extLst>
                </a:gridCol>
                <a:gridCol w="2425377">
                  <a:extLst>
                    <a:ext uri="{9D8B030D-6E8A-4147-A177-3AD203B41FA5}">
                      <a16:colId xmlns:a16="http://schemas.microsoft.com/office/drawing/2014/main" val="1672781991"/>
                    </a:ext>
                  </a:extLst>
                </a:gridCol>
              </a:tblGrid>
              <a:tr h="724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Typ knihovny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Počet projektů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Hodnota projektů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40831155"/>
                  </a:ext>
                </a:extLst>
              </a:tr>
              <a:tr h="5168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Knihovny pověřené výkonem RF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24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2 399 015 000 Kč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57167882"/>
                  </a:ext>
                </a:extLst>
              </a:tr>
              <a:tr h="9019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Knihovny se specializovaným fondem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9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0 Kč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91359466"/>
                  </a:ext>
                </a:extLst>
              </a:tr>
              <a:tr h="726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Vysokoškolské knihovny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2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17 000 000 Kč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96352813"/>
                  </a:ext>
                </a:extLst>
              </a:tr>
              <a:tr h="726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Celkem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35</a:t>
                      </a:r>
                      <a:endParaRPr lang="cs-CZ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2 416 015 000 Kč</a:t>
                      </a:r>
                      <a:endParaRPr lang="cs-CZ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5158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46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/>
              <a:t>1. Knihovny vykonávající regionální funkce a základní knihovny se specializovaným knihovním fondem včetně Národní knihovny České republiky.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Do stejné skupiny by potenciálně mohly patřit krajské knihovny, které v 9 případech projevily zájem o získání dotace z IROP, z celkovou hodnotou projektů ve výši 1,785 mil. Kč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184708"/>
              </p:ext>
            </p:extLst>
          </p:nvPr>
        </p:nvGraphicFramePr>
        <p:xfrm>
          <a:off x="1283677" y="3697637"/>
          <a:ext cx="7587761" cy="1492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3740">
                  <a:extLst>
                    <a:ext uri="{9D8B030D-6E8A-4147-A177-3AD203B41FA5}">
                      <a16:colId xmlns:a16="http://schemas.microsoft.com/office/drawing/2014/main" val="3741163621"/>
                    </a:ext>
                  </a:extLst>
                </a:gridCol>
                <a:gridCol w="1701817">
                  <a:extLst>
                    <a:ext uri="{9D8B030D-6E8A-4147-A177-3AD203B41FA5}">
                      <a16:colId xmlns:a16="http://schemas.microsoft.com/office/drawing/2014/main" val="1229059716"/>
                    </a:ext>
                  </a:extLst>
                </a:gridCol>
                <a:gridCol w="2382204">
                  <a:extLst>
                    <a:ext uri="{9D8B030D-6E8A-4147-A177-3AD203B41FA5}">
                      <a16:colId xmlns:a16="http://schemas.microsoft.com/office/drawing/2014/main" val="1517575545"/>
                    </a:ext>
                  </a:extLst>
                </a:gridCol>
              </a:tblGrid>
              <a:tr h="709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Typ knihovny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Počet projektů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Hodnota projektů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7985258"/>
                  </a:ext>
                </a:extLst>
              </a:tr>
              <a:tr h="709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Krajské knihovny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9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1 785 000 000 Kč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03135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74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Profesionální knihovny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616871"/>
              </p:ext>
            </p:extLst>
          </p:nvPr>
        </p:nvGraphicFramePr>
        <p:xfrm>
          <a:off x="1134208" y="1978269"/>
          <a:ext cx="8105208" cy="3940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5315">
                  <a:extLst>
                    <a:ext uri="{9D8B030D-6E8A-4147-A177-3AD203B41FA5}">
                      <a16:colId xmlns:a16="http://schemas.microsoft.com/office/drawing/2014/main" val="579308454"/>
                    </a:ext>
                  </a:extLst>
                </a:gridCol>
                <a:gridCol w="2072797">
                  <a:extLst>
                    <a:ext uri="{9D8B030D-6E8A-4147-A177-3AD203B41FA5}">
                      <a16:colId xmlns:a16="http://schemas.microsoft.com/office/drawing/2014/main" val="2026710753"/>
                    </a:ext>
                  </a:extLst>
                </a:gridCol>
                <a:gridCol w="2107096">
                  <a:extLst>
                    <a:ext uri="{9D8B030D-6E8A-4147-A177-3AD203B41FA5}">
                      <a16:colId xmlns:a16="http://schemas.microsoft.com/office/drawing/2014/main" val="1671203082"/>
                    </a:ext>
                  </a:extLst>
                </a:gridCol>
              </a:tblGrid>
              <a:tr h="1004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Typ knihovny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Počet knihoven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Hodnota projektů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98993961"/>
                  </a:ext>
                </a:extLst>
              </a:tr>
              <a:tr h="588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Profesionální veřejné knihovny nad 10 tis. obyv.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225 000 000 Kč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32901755"/>
                  </a:ext>
                </a:extLst>
              </a:tr>
              <a:tr h="588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Profesionální veřejné knihovny 5-10 tis. obyv.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18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300 786 000 Kč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86050220"/>
                  </a:ext>
                </a:extLst>
              </a:tr>
              <a:tr h="588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Profesionální veřejné knihovny do 5 tis. obyv.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44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412 324 000 Kč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75392056"/>
                  </a:ext>
                </a:extLst>
              </a:tr>
              <a:tr h="588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Celkem</a:t>
                      </a:r>
                      <a:endParaRPr lang="cs-CZ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67</a:t>
                      </a:r>
                      <a:endParaRPr lang="cs-CZ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938 110 000 Kč</a:t>
                      </a:r>
                      <a:endParaRPr lang="cs-CZ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02713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420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A8AFAB-F0A7-4649-AC05-875F36477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Neprofesionální knihovny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1DBC7CFA-283B-AA45-B480-03FB87BE4F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70173"/>
              </p:ext>
            </p:extLst>
          </p:nvPr>
        </p:nvGraphicFramePr>
        <p:xfrm>
          <a:off x="1171575" y="2357438"/>
          <a:ext cx="8956273" cy="22029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73647">
                  <a:extLst>
                    <a:ext uri="{9D8B030D-6E8A-4147-A177-3AD203B41FA5}">
                      <a16:colId xmlns:a16="http://schemas.microsoft.com/office/drawing/2014/main" val="2175028228"/>
                    </a:ext>
                  </a:extLst>
                </a:gridCol>
                <a:gridCol w="2085774">
                  <a:extLst>
                    <a:ext uri="{9D8B030D-6E8A-4147-A177-3AD203B41FA5}">
                      <a16:colId xmlns:a16="http://schemas.microsoft.com/office/drawing/2014/main" val="274125210"/>
                    </a:ext>
                  </a:extLst>
                </a:gridCol>
                <a:gridCol w="2596852">
                  <a:extLst>
                    <a:ext uri="{9D8B030D-6E8A-4147-A177-3AD203B41FA5}">
                      <a16:colId xmlns:a16="http://schemas.microsoft.com/office/drawing/2014/main" val="1714947762"/>
                    </a:ext>
                  </a:extLst>
                </a:gridCol>
              </a:tblGrid>
              <a:tr h="734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cs-CZ" sz="2400">
                          <a:effectLst/>
                        </a:rPr>
                        <a:t>Program obnovy venkova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96625300"/>
                  </a:ext>
                </a:extLst>
              </a:tr>
              <a:tr h="734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cs-CZ" sz="2400">
                          <a:effectLst/>
                        </a:rPr>
                        <a:t>Typ knihovny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cs-CZ" sz="2400">
                          <a:effectLst/>
                        </a:rPr>
                        <a:t>Počet knihoven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cs-CZ" sz="2400">
                          <a:effectLst/>
                        </a:rPr>
                        <a:t>Hodnota projektů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19355016"/>
                  </a:ext>
                </a:extLst>
              </a:tr>
              <a:tr h="734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cs-CZ" sz="2400" dirty="0">
                          <a:effectLst/>
                        </a:rPr>
                        <a:t>Neprofesionální knihovny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cs-CZ" sz="2400" dirty="0">
                          <a:effectLst/>
                        </a:rPr>
                        <a:t>157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cs-CZ" sz="2400" dirty="0">
                          <a:effectLst/>
                        </a:rPr>
                        <a:t>570 121 100 Kč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46430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439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1C8401-5E9D-AB48-8286-6AFEF482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Projekty do IROP celkem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563" y="1852267"/>
            <a:ext cx="9528874" cy="4298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809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7AA8F9-9512-E242-8857-687A6B345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Projekty </a:t>
            </a:r>
            <a:r>
              <a:rPr lang="cs-CZ" dirty="0" smtClean="0"/>
              <a:t>celkem v průzkumu 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0875475"/>
              </p:ext>
            </p:extLst>
          </p:nvPr>
        </p:nvGraphicFramePr>
        <p:xfrm>
          <a:off x="916006" y="1690688"/>
          <a:ext cx="8686799" cy="37798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64369">
                  <a:extLst>
                    <a:ext uri="{9D8B030D-6E8A-4147-A177-3AD203B41FA5}">
                      <a16:colId xmlns:a16="http://schemas.microsoft.com/office/drawing/2014/main" val="3288776665"/>
                    </a:ext>
                  </a:extLst>
                </a:gridCol>
                <a:gridCol w="3622430">
                  <a:extLst>
                    <a:ext uri="{9D8B030D-6E8A-4147-A177-3AD203B41FA5}">
                      <a16:colId xmlns:a16="http://schemas.microsoft.com/office/drawing/2014/main" val="3557335198"/>
                    </a:ext>
                  </a:extLst>
                </a:gridCol>
              </a:tblGrid>
              <a:tr h="41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Knihovny pověřené výkonem RF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          2 604 045 000 </a:t>
                      </a:r>
                      <a:r>
                        <a:rPr lang="cs-CZ" sz="2400" u="none" strike="noStrike" dirty="0" smtClean="0">
                          <a:effectLst/>
                        </a:rPr>
                        <a:t>Kč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8564219"/>
                  </a:ext>
                </a:extLst>
              </a:tr>
              <a:tr h="41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>
                          <a:effectLst/>
                        </a:rPr>
                        <a:t>Knihovny se specializovaným fondem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             210 400 000 </a:t>
                      </a:r>
                      <a:r>
                        <a:rPr lang="cs-CZ" sz="2400" u="none" strike="noStrike" dirty="0" smtClean="0">
                          <a:effectLst/>
                        </a:rPr>
                        <a:t>Kč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8793948"/>
                  </a:ext>
                </a:extLst>
              </a:tr>
              <a:tr h="41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>
                          <a:effectLst/>
                        </a:rPr>
                        <a:t>Krajské knihovny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          4 095 375 000 </a:t>
                      </a:r>
                      <a:r>
                        <a:rPr lang="cs-CZ" sz="2400" u="none" strike="noStrike" dirty="0" smtClean="0">
                          <a:effectLst/>
                        </a:rPr>
                        <a:t>Kč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0932013"/>
                  </a:ext>
                </a:extLst>
              </a:tr>
              <a:tr h="41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>
                          <a:effectLst/>
                        </a:rPr>
                        <a:t>Vysokoškolské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             394 000 000 </a:t>
                      </a:r>
                      <a:r>
                        <a:rPr lang="cs-CZ" sz="2400" u="none" strike="noStrike" dirty="0" smtClean="0">
                          <a:effectLst/>
                        </a:rPr>
                        <a:t>Kč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45268189"/>
                  </a:ext>
                </a:extLst>
              </a:tr>
              <a:tr h="41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Profesionální </a:t>
                      </a:r>
                      <a:r>
                        <a:rPr lang="cs-CZ" sz="2400" u="none" strike="noStrike" dirty="0" smtClean="0">
                          <a:effectLst/>
                        </a:rPr>
                        <a:t>knihovny </a:t>
                      </a:r>
                      <a:r>
                        <a:rPr lang="cs-CZ" sz="2400" u="none" strike="noStrike" dirty="0">
                          <a:effectLst/>
                        </a:rPr>
                        <a:t>nad 10 tis. obyv.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u="none" strike="noStrike" dirty="0">
                          <a:effectLst/>
                        </a:rPr>
                        <a:t>             551 650 000 </a:t>
                      </a:r>
                      <a:r>
                        <a:rPr lang="cs-CZ" sz="2400" u="none" strike="noStrike" dirty="0" smtClean="0">
                          <a:effectLst/>
                        </a:rPr>
                        <a:t>Kč</a:t>
                      </a:r>
                      <a:endParaRPr lang="cs-CZ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7591217"/>
                  </a:ext>
                </a:extLst>
              </a:tr>
              <a:tr h="41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Profesionální </a:t>
                      </a:r>
                      <a:r>
                        <a:rPr lang="cs-CZ" sz="2400" u="none" strike="noStrike" dirty="0" smtClean="0">
                          <a:effectLst/>
                        </a:rPr>
                        <a:t>knihovny </a:t>
                      </a:r>
                      <a:r>
                        <a:rPr lang="cs-CZ" sz="2400" u="none" strike="noStrike" dirty="0">
                          <a:effectLst/>
                        </a:rPr>
                        <a:t>5-10 tis. obyv.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u="none" strike="noStrike" dirty="0">
                          <a:effectLst/>
                        </a:rPr>
                        <a:t>             440 676 898 </a:t>
                      </a:r>
                      <a:r>
                        <a:rPr lang="cs-CZ" sz="2400" u="none" strike="noStrike" dirty="0" smtClean="0">
                          <a:effectLst/>
                        </a:rPr>
                        <a:t>Kč</a:t>
                      </a:r>
                      <a:endParaRPr lang="cs-CZ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9715437"/>
                  </a:ext>
                </a:extLst>
              </a:tr>
              <a:tr h="41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Profesionální </a:t>
                      </a:r>
                      <a:r>
                        <a:rPr lang="cs-CZ" sz="2400" u="none" strike="noStrike" dirty="0" smtClean="0">
                          <a:effectLst/>
                        </a:rPr>
                        <a:t>knihovny </a:t>
                      </a:r>
                      <a:r>
                        <a:rPr lang="cs-CZ" sz="2400" u="none" strike="noStrike" dirty="0">
                          <a:effectLst/>
                        </a:rPr>
                        <a:t>do 5 tis. obyv.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u="none" strike="noStrike" dirty="0">
                          <a:effectLst/>
                        </a:rPr>
                        <a:t>             604 509 200 </a:t>
                      </a:r>
                      <a:r>
                        <a:rPr lang="cs-CZ" sz="2400" u="none" strike="noStrike" dirty="0" smtClean="0">
                          <a:effectLst/>
                        </a:rPr>
                        <a:t>Kč</a:t>
                      </a:r>
                      <a:endParaRPr lang="cs-CZ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1939178"/>
                  </a:ext>
                </a:extLst>
              </a:tr>
              <a:tr h="41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 smtClean="0">
                          <a:effectLst/>
                        </a:rPr>
                        <a:t>Neprofesionální </a:t>
                      </a:r>
                      <a:r>
                        <a:rPr lang="cs-CZ" sz="2400" u="none" strike="noStrike" dirty="0">
                          <a:effectLst/>
                        </a:rPr>
                        <a:t>veřejné </a:t>
                      </a:r>
                      <a:r>
                        <a:rPr lang="cs-CZ" sz="2400" u="none" strike="noStrike" dirty="0" smtClean="0">
                          <a:effectLst/>
                        </a:rPr>
                        <a:t>knihovny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u="none" strike="noStrike" dirty="0">
                          <a:effectLst/>
                        </a:rPr>
                        <a:t>             567 819 100 </a:t>
                      </a:r>
                      <a:r>
                        <a:rPr lang="cs-CZ" sz="2400" u="none" strike="noStrike" dirty="0" smtClean="0">
                          <a:effectLst/>
                        </a:rPr>
                        <a:t>Kč</a:t>
                      </a:r>
                      <a:endParaRPr lang="cs-CZ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6495116"/>
                  </a:ext>
                </a:extLst>
              </a:tr>
              <a:tr h="4199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u="none" strike="noStrike" dirty="0">
                          <a:effectLst/>
                        </a:rPr>
                        <a:t>Celkem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="1" u="none" strike="noStrike" dirty="0">
                          <a:effectLst/>
                        </a:rPr>
                        <a:t>          9 468 475 198 </a:t>
                      </a:r>
                      <a:r>
                        <a:rPr lang="cs-CZ" sz="2400" b="1" u="none" strike="noStrike" dirty="0" smtClean="0">
                          <a:effectLst/>
                        </a:rPr>
                        <a:t>Kč</a:t>
                      </a:r>
                      <a:endParaRPr lang="cs-CZ" sz="2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4273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511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22CEA0-1678-B047-A52A-A29E3A6C0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Plánovaný rozpočet projektu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157795C8-54DD-C44F-BD72-F61AACE88C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395012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3637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B99453-7466-3E4F-B55D-C6B94BE8F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Předpokládaný rok zahájení projektu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249976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6365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3AED65-91A2-9F43-8BBF-CDB2106EE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Předpokládaný rok dokončení projektu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292493"/>
              </p:ext>
            </p:extLst>
          </p:nvPr>
        </p:nvGraphicFramePr>
        <p:xfrm>
          <a:off x="838200" y="1574157"/>
          <a:ext cx="10515600" cy="4602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8951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083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9567"/>
          </a:xfrm>
        </p:spPr>
        <p:txBody>
          <a:bodyPr/>
          <a:lstStyle/>
          <a:p>
            <a:pPr algn="ctr"/>
            <a:r>
              <a:rPr lang="cs-CZ" dirty="0"/>
              <a:t>ÚČAST V PRŮZKUMU</a:t>
            </a:r>
          </a:p>
        </p:txBody>
      </p:sp>
      <p:graphicFrame>
        <p:nvGraphicFramePr>
          <p:cNvPr id="5" name="Zástupný symbol pro obsah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3435649"/>
              </p:ext>
            </p:extLst>
          </p:nvPr>
        </p:nvGraphicFramePr>
        <p:xfrm>
          <a:off x="838200" y="1494692"/>
          <a:ext cx="5181600" cy="4682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Zástupný symbol pro obsah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1941152"/>
              </p:ext>
            </p:extLst>
          </p:nvPr>
        </p:nvGraphicFramePr>
        <p:xfrm>
          <a:off x="6172200" y="1680308"/>
          <a:ext cx="51816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9631">
                  <a:extLst>
                    <a:ext uri="{9D8B030D-6E8A-4147-A177-3AD203B41FA5}">
                      <a16:colId xmlns:a16="http://schemas.microsoft.com/office/drawing/2014/main" val="4035958620"/>
                    </a:ext>
                  </a:extLst>
                </a:gridCol>
                <a:gridCol w="1101969">
                  <a:extLst>
                    <a:ext uri="{9D8B030D-6E8A-4147-A177-3AD203B41FA5}">
                      <a16:colId xmlns:a16="http://schemas.microsoft.com/office/drawing/2014/main" val="3280578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Typ</a:t>
                      </a:r>
                      <a:r>
                        <a:rPr lang="cs-CZ" baseline="0" dirty="0"/>
                        <a:t> knihovny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75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Neprofesionální veřejná knihovna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700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Profesionální veřejná knihovna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350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Knihovna pověřená výkonem 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414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Krajská knihovna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629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Vysokoškolská knihovna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499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Jiná specializovaná</a:t>
                      </a:r>
                      <a:r>
                        <a:rPr lang="cs-CZ" baseline="0" dirty="0"/>
                        <a:t> knihovna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64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Knihovna ústavu AVČR</a:t>
                      </a:r>
                      <a:r>
                        <a:rPr lang="cs-CZ" baseline="0" dirty="0"/>
                        <a:t> a jiného výzkumného ústavu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951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Knihovna muzea či galerie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405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Lékařská knihovna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506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388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444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57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1306"/>
          </a:xfrm>
        </p:spPr>
        <p:txBody>
          <a:bodyPr/>
          <a:lstStyle/>
          <a:p>
            <a:pPr algn="ctr"/>
            <a:r>
              <a:rPr lang="cs-CZ" dirty="0"/>
              <a:t>TYP PROJEKTU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296B3872-5273-2443-92FC-EA2E117A8C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7166038"/>
              </p:ext>
            </p:extLst>
          </p:nvPr>
        </p:nvGraphicFramePr>
        <p:xfrm>
          <a:off x="838200" y="1336432"/>
          <a:ext cx="10515600" cy="5156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868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STAV PŘÍPRAVY PROJEKTU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5C0DBFFE-C199-FE4C-9496-8EA7BD8B25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6230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963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PŘEDKLADATEL PROJEKTU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8D9291F8-D43D-DA4D-AC2A-83AC936FE3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4414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32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cap="all" dirty="0"/>
              <a:t>Plánujete využití dotačního programu?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2346CD4A-C5B9-8447-8CF2-360C79ABFB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35748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585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DOTAČNÍ PROGRAM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BFF98F26-5E32-BC41-9522-48C532B5C3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04863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200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IROP 2021-2027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Momentálně prochází připomínkovacím řízením</a:t>
            </a:r>
          </a:p>
          <a:p>
            <a:endParaRPr lang="cs-CZ" dirty="0"/>
          </a:p>
          <a:p>
            <a:r>
              <a:rPr lang="cs-CZ" u="sng" dirty="0"/>
              <a:t>Podpora dvou skupin knihoven</a:t>
            </a:r>
          </a:p>
          <a:p>
            <a:endParaRPr lang="cs-CZ" dirty="0"/>
          </a:p>
          <a:p>
            <a:pPr lvl="1"/>
            <a:r>
              <a:rPr lang="cs-CZ" dirty="0"/>
              <a:t>Knihovny vykonávající regionální funkce a základní knihovny se specializovaným fondem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Profesionální knihovny (podmínka – podpora knihoven na území MAS)</a:t>
            </a:r>
          </a:p>
        </p:txBody>
      </p:sp>
    </p:spTree>
    <p:extLst>
      <p:ext uri="{BB962C8B-B14F-4D97-AF65-F5344CB8AC3E}">
        <p14:creationId xmlns:p14="http://schemas.microsoft.com/office/powerpoint/2010/main" val="150174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478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IROP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09909"/>
              </p:ext>
            </p:extLst>
          </p:nvPr>
        </p:nvGraphicFramePr>
        <p:xfrm>
          <a:off x="1002322" y="1139748"/>
          <a:ext cx="9671539" cy="45434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73163">
                  <a:extLst>
                    <a:ext uri="{9D8B030D-6E8A-4147-A177-3AD203B41FA5}">
                      <a16:colId xmlns:a16="http://schemas.microsoft.com/office/drawing/2014/main" val="2607105847"/>
                    </a:ext>
                  </a:extLst>
                </a:gridCol>
                <a:gridCol w="1134208">
                  <a:extLst>
                    <a:ext uri="{9D8B030D-6E8A-4147-A177-3AD203B41FA5}">
                      <a16:colId xmlns:a16="http://schemas.microsoft.com/office/drawing/2014/main" val="2782705436"/>
                    </a:ext>
                  </a:extLst>
                </a:gridCol>
                <a:gridCol w="2127738">
                  <a:extLst>
                    <a:ext uri="{9D8B030D-6E8A-4147-A177-3AD203B41FA5}">
                      <a16:colId xmlns:a16="http://schemas.microsoft.com/office/drawing/2014/main" val="2891945016"/>
                    </a:ext>
                  </a:extLst>
                </a:gridCol>
                <a:gridCol w="1336430">
                  <a:extLst>
                    <a:ext uri="{9D8B030D-6E8A-4147-A177-3AD203B41FA5}">
                      <a16:colId xmlns:a16="http://schemas.microsoft.com/office/drawing/2014/main" val="2468013392"/>
                    </a:ext>
                  </a:extLst>
                </a:gridCol>
              </a:tblGrid>
              <a:tr h="839992"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 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Celkem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Knihovny žádající </a:t>
                      </a:r>
                    </a:p>
                    <a:p>
                      <a:pPr algn="ctr" fontAlgn="b"/>
                      <a:r>
                        <a:rPr lang="cs-CZ" sz="2400" u="none" strike="noStrike" dirty="0">
                          <a:effectLst/>
                        </a:rPr>
                        <a:t>v IROP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u="none" strike="noStrike" dirty="0">
                          <a:effectLst/>
                        </a:rPr>
                        <a:t>% z celku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66857845"/>
                  </a:ext>
                </a:extLst>
              </a:tr>
              <a:tr h="419996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u="none" strike="noStrike" dirty="0">
                          <a:effectLst/>
                        </a:rPr>
                        <a:t>Knihovny pověřené výkonem RF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34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24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71 %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46504268"/>
                  </a:ext>
                </a:extLst>
              </a:tr>
              <a:tr h="442992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Knihovny se specializovaným fondem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9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0 %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57281940"/>
                  </a:ext>
                </a:extLst>
              </a:tr>
              <a:tr h="444226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Krajské knihovny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9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5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56 %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19900521"/>
                  </a:ext>
                </a:extLst>
              </a:tr>
              <a:tr h="477466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u="none" strike="noStrike" dirty="0">
                          <a:effectLst/>
                        </a:rPr>
                        <a:t>Vysokoškolské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5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2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40 %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23458505"/>
                  </a:ext>
                </a:extLst>
              </a:tr>
              <a:tr h="44159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u="none" strike="noStrike" dirty="0">
                          <a:effectLst/>
                        </a:rPr>
                        <a:t>Profesionální knihovny nad 10 tis. obyv.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13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5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38 %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86854540"/>
                  </a:ext>
                </a:extLst>
              </a:tr>
              <a:tr h="472688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u="none" strike="noStrike" dirty="0">
                          <a:effectLst/>
                        </a:rPr>
                        <a:t>Profesionální  knihovny 5-10 tis. obyv.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23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>
                          <a:effectLst/>
                        </a:rPr>
                        <a:t>18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78 %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5406565"/>
                  </a:ext>
                </a:extLst>
              </a:tr>
              <a:tr h="512079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u="none" strike="noStrike" dirty="0">
                          <a:effectLst/>
                        </a:rPr>
                        <a:t>Profesionální knihovny do 5 tis. obyv.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 dirty="0">
                          <a:effectLst/>
                        </a:rPr>
                        <a:t>75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u="none" strike="noStrike">
                          <a:effectLst/>
                        </a:rPr>
                        <a:t>44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59 %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53736905"/>
                  </a:ext>
                </a:extLst>
              </a:tr>
              <a:tr h="492384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u="none" strike="noStrike" dirty="0">
                          <a:effectLst/>
                        </a:rPr>
                        <a:t>Celkem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168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98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1" u="none" strike="noStrike" dirty="0">
                          <a:effectLst/>
                        </a:rPr>
                        <a:t>58 %</a:t>
                      </a:r>
                      <a:endParaRPr lang="cs-CZ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3823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39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551</Words>
  <Application>Microsoft Office PowerPoint</Application>
  <PresentationFormat>Širokoúhlá obrazovka</PresentationFormat>
  <Paragraphs>159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Motiv Office</vt:lpstr>
      <vt:lpstr>Průzkum přípravy výstavby a rekonstrukcí knihoven v letech 2021 – 2027</vt:lpstr>
      <vt:lpstr>ÚČAST V PRŮZKUMU</vt:lpstr>
      <vt:lpstr>TYP PROJEKTU</vt:lpstr>
      <vt:lpstr>STAV PŘÍPRAVY PROJEKTU</vt:lpstr>
      <vt:lpstr>PŘEDKLADATEL PROJEKTU</vt:lpstr>
      <vt:lpstr>Plánujete využití dotačního programu?</vt:lpstr>
      <vt:lpstr>DOTAČNÍ PROGRAM</vt:lpstr>
      <vt:lpstr>IROP 2021-2027</vt:lpstr>
      <vt:lpstr>IROP</vt:lpstr>
      <vt:lpstr> 1. Knihovny vykonávající regionální funkce a základní knihovny se specializovaným knihovním fondem včetně Národní knihovny České republiky. </vt:lpstr>
      <vt:lpstr> 1. Knihovny vykonávající regionální funkce a základní knihovny se specializovaným knihovním fondem včetně Národní knihovny České republiky. </vt:lpstr>
      <vt:lpstr>2. Profesionální knihovny</vt:lpstr>
      <vt:lpstr>Neprofesionální knihovny</vt:lpstr>
      <vt:lpstr>Projekty do IROP celkem</vt:lpstr>
      <vt:lpstr>Projekty celkem v průzkumu </vt:lpstr>
      <vt:lpstr>Plánovaný rozpočet projektu</vt:lpstr>
      <vt:lpstr>Předpokládaný rok zahájení projektu</vt:lpstr>
      <vt:lpstr>Předpokládaný rok dokončení projektu</vt:lpstr>
      <vt:lpstr>Děkuji za pozornost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Pillerová Vladana</dc:creator>
  <cp:lastModifiedBy>Pillerová Vladana</cp:lastModifiedBy>
  <cp:revision>27</cp:revision>
  <dcterms:created xsi:type="dcterms:W3CDTF">2021-03-03T12:45:38Z</dcterms:created>
  <dcterms:modified xsi:type="dcterms:W3CDTF">2021-03-05T10:04:43Z</dcterms:modified>
</cp:coreProperties>
</file>