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1" r:id="rId4"/>
    <p:sldId id="259" r:id="rId5"/>
    <p:sldId id="262" r:id="rId6"/>
    <p:sldId id="260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3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79AC1A-1D34-4DA3-9404-3D2157CC9E8E}" type="datetimeFigureOut">
              <a:rPr lang="cs-CZ" smtClean="0"/>
              <a:t>14.11.2023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1FDE6-A392-4CCD-B87F-7599EE4AD4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16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926F76-DA66-43C8-8FF9-F5AD876C9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F8EA084-2DED-4E8D-BBD8-C42055AF6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6A1DC81-099E-43FB-AE76-F0CD52A24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22219" y="6356350"/>
            <a:ext cx="7031182" cy="365125"/>
          </a:xfrm>
        </p:spPr>
        <p:txBody>
          <a:bodyPr/>
          <a:lstStyle/>
          <a:p>
            <a:r>
              <a:rPr lang="cs-CZ" dirty="0"/>
              <a:t>Autor prezentace, Název oddělení, Datum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FF04B8-B38C-45FA-85A5-DA140FEF1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D90F-69EA-4A26-A76B-2AAC1ACA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437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DDE36F-7F4D-40DF-9BA1-6C73C20C4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E694E27-C795-4D0F-85AA-A0D993C2E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6F89E2-1D2D-476C-8974-7358461FE7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041B6C-DCB4-4BC4-9B59-4031A2250AC2}" type="datetime1">
              <a:rPr lang="cs-CZ" smtClean="0"/>
              <a:t>14.11.2023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C67B4EC-444B-4BFE-9AFA-5E8EBC2B1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Název oddělení, Datum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BDDB1FD-491C-4E5B-85B1-DD0DA30E2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D90F-69EA-4A26-A76B-2AAC1ACA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360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2F641C5-AB1E-4A66-94A5-7E6CBF9312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D4ABD1B-7750-486B-BF02-987F8AC3C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46E9D2-01E0-449F-BA63-2B267EE24E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CCE978-EE1A-4204-8A5F-C611BA5A3A39}" type="datetime1">
              <a:rPr lang="cs-CZ" smtClean="0"/>
              <a:t>14.11.2023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6320EA1-8559-473B-863F-053C8812F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Název oddělení, Datum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ADA277-C01D-4590-8B80-3DECFA0B5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D90F-69EA-4A26-A76B-2AAC1ACA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969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7920E0-3C20-46C2-8CF6-8A05AB077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6B02E5-5E18-4230-B206-54DD9BF2F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0CB5575-D48F-4088-AF2A-D454205B92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92F069-6E63-4B90-8B9E-6E56634BFA83}" type="datetime1">
              <a:rPr lang="cs-CZ" smtClean="0"/>
              <a:t>14.11.2023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D058C4-7542-4D15-9A3E-CEEA3FB2C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Název oddělení, Datum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BE143B-6ADA-4E1D-898A-1D45C5C96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D90F-69EA-4A26-A76B-2AAC1ACA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82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39199A-0FDA-49CA-BE6F-0EC17F69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B32CD5-0CDA-407F-9C3B-97CEDEE22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5FD54D-C6D5-431B-B314-BED4E51C09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D8DCD8-625E-4675-922B-E48434C3EE31}" type="datetime1">
              <a:rPr lang="cs-CZ" smtClean="0"/>
              <a:t>14.11.2023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868DDA3-29E3-43C6-A5CE-9ACC1C8C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Název oddělení, Datum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FB472EF-3951-4D0F-BAAF-7E1C6370B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D90F-69EA-4A26-A76B-2AAC1ACA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1191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4E159B-BFB2-473C-BE6C-B303D29E1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DE5047-51CD-470D-94FD-9FC04C4EF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D2CBC0F-C7EC-4BAA-8FDF-3DD5BE1F0E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EA3770D-AB83-47F2-B727-DA84BD05D0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603102-DEC5-4D22-B3B5-8F5101E7E593}" type="datetime1">
              <a:rPr lang="cs-CZ" smtClean="0"/>
              <a:t>14.11.2023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6615C49-1A43-4883-9FF3-372F8007F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Název oddělení, Datum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E42BEF-0532-436D-AEF9-08BE3D3B9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D90F-69EA-4A26-A76B-2AAC1ACA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84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E9016A-4129-4794-A311-6FC646676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181915D-D01C-475B-A7E1-6C2ABB430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D09EBBA-7EDF-4D5E-BB78-ACC261C537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A7313F9-BD7D-4C31-832E-3CFFE231EA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52B12A1-BC98-489B-95D9-E146CA25E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9E68CAF-6F04-41EC-805E-C0FBC9E50F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C6F4B4F-9B08-4033-87E9-A19B2DF51D43}" type="datetime1">
              <a:rPr lang="cs-CZ" smtClean="0"/>
              <a:t>14.11.2023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6780630-5407-488F-A355-E479D5FDC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Název oddělení, Datum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15062C4-D2E8-46D7-9202-CA4631C70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D90F-69EA-4A26-A76B-2AAC1ACA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0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1DEA87-70EC-42C0-B870-71005E523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5B9FC8F-93BD-4432-A62E-3834B1D4C8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253C71-F61A-4A84-9313-80CDFA15273D}" type="datetime1">
              <a:rPr lang="cs-CZ" smtClean="0"/>
              <a:t>14.11.2023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3825B36-60BD-4A7F-B6D1-F2FE1BC59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Název oddělení, Datum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8EC1C77-F68E-4AFB-9FFF-135300235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D90F-69EA-4A26-A76B-2AAC1ACA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654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EF9E949-E71E-4281-ACB5-4482E7A649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FAFD8F-5F86-4030-8B54-EC5968848CB4}" type="datetime1">
              <a:rPr lang="cs-CZ" smtClean="0"/>
              <a:t>14.11.2023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5964525-2C7D-4AE3-B559-1670239C5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Název oddělení, Datum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EA853C1-2D9E-49A3-A389-7C27C27FA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D90F-69EA-4A26-A76B-2AAC1ACA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908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AF2AA5-B707-4567-9422-D5CED6602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A5848F-6FFC-4763-B8A6-1E97CE2E4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375A151-5897-4953-AC09-4214F2A243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A0C154D-4BD7-48C9-A68F-8F2A79B6E1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EC5840B-C290-422D-BC70-AB5010C3963A}" type="datetime1">
              <a:rPr lang="cs-CZ" smtClean="0"/>
              <a:t>14.11.2023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7D8F3E5-3AD1-4664-9FD4-48360D3FC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Název oddělení, Datum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993731-89C4-4BAE-8F5E-C3B9CFC77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D90F-69EA-4A26-A76B-2AAC1ACA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915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684BF2-5388-499E-A37F-DA3EDAF9F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B11110B-60E9-44DB-919C-8F3F796B9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3EF7D9D-7110-44DC-B641-6307CF2C2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4D330F8-8FC6-461F-A790-60C2FAE583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5C6F03-A82F-4C80-BF86-ABA5D3FCBF6C}" type="datetime1">
              <a:rPr lang="cs-CZ" smtClean="0"/>
              <a:t>14.11.2023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7CA27B6-158F-45B5-85FA-B04BB1304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Název oddělení, Datum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0BB638F-E6A6-4E98-893C-D4E8FCEFD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D90F-69EA-4A26-A76B-2AAC1ACA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036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6B4B18F-996F-4AC0-8B55-C2C628AB5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E995C88-2451-42A6-9552-FDC0B0B9C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3D59F2E-1A8A-4A0A-BDAF-B506DE8F69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83A5"/>
                </a:solidFill>
              </a:defRPr>
            </a:lvl1pPr>
          </a:lstStyle>
          <a:p>
            <a:r>
              <a:rPr lang="cs-CZ" dirty="0"/>
              <a:t>Autor prezentace, Název oddělení, Datum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3BDF63-EB76-49DB-9758-940EBA6448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83A5"/>
                </a:solidFill>
              </a:defRPr>
            </a:lvl1pPr>
          </a:lstStyle>
          <a:p>
            <a:fld id="{BCA0D90F-69EA-4A26-A76B-2AAC1ACA1F9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81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99466B-444B-4E50-B010-C4FFFB811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2545"/>
            <a:ext cx="9144000" cy="184741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3600" b="1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Název prezentace</a:t>
            </a:r>
            <a:br>
              <a:rPr lang="cs-CZ" sz="3600" b="1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b="1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(1–2 řádky)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4FB933-6B5B-4C05-B1F5-70193A43C7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0692"/>
            <a:ext cx="9144000" cy="1655762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Podnadpis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B641423-989A-4E43-A4F7-546721217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356349"/>
            <a:ext cx="10439400" cy="365125"/>
          </a:xfrm>
        </p:spPr>
        <p:txBody>
          <a:bodyPr/>
          <a:lstStyle/>
          <a:p>
            <a:pPr algn="ctr"/>
            <a:r>
              <a:rPr lang="pl-PL" dirty="0">
                <a:solidFill>
                  <a:srgbClr val="0083A5"/>
                </a:solidFill>
              </a:rPr>
              <a:t>Autor prezentace, Název oddělení, Datum</a:t>
            </a:r>
            <a:endParaRPr lang="cs-CZ" dirty="0">
              <a:solidFill>
                <a:srgbClr val="0083A5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2833" y="382387"/>
            <a:ext cx="1671122" cy="68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69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99466B-444B-4E50-B010-C4FFFB811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2545"/>
            <a:ext cx="9144000" cy="184741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Rozloučení.</a:t>
            </a:r>
            <a:br>
              <a:rPr lang="cs-C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Poděkování.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B641423-989A-4E43-A4F7-546721217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356349"/>
            <a:ext cx="10439400" cy="365125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Autor prezentace, Název oddělení, Datum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84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99466B-444B-4E50-B010-C4FFFB811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2545"/>
            <a:ext cx="9144000" cy="184741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Název prezentace</a:t>
            </a:r>
            <a:br>
              <a:rPr lang="cs-C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(1–2 řádky)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4FB933-6B5B-4C05-B1F5-70193A43C7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0692"/>
            <a:ext cx="9144000" cy="1655762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Podnadpis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B641423-989A-4E43-A4F7-546721217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356349"/>
            <a:ext cx="10439400" cy="365125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Autor prezentace, Název oddělení, Datum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70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87FB1-80F4-428C-B7FD-CBD91821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24"/>
            <a:ext cx="9310255" cy="748145"/>
          </a:xfrm>
        </p:spPr>
        <p:txBody>
          <a:bodyPr anchor="t">
            <a:normAutofit/>
          </a:bodyPr>
          <a:lstStyle/>
          <a:p>
            <a:r>
              <a:rPr lang="cs-CZ" sz="3200" b="1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Přidat název slidu (Nadpis 1, var. 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37F42A-FEAA-45E8-8921-D2FBA7B90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3769"/>
            <a:ext cx="10515600" cy="3603194"/>
          </a:xfrm>
        </p:spPr>
        <p:txBody>
          <a:bodyPr>
            <a:normAutofit/>
          </a:bodyPr>
          <a:lstStyle/>
          <a:p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8A7D8A3-9B3A-46A1-8751-3251F0DF6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10515600" cy="365125"/>
          </a:xfrm>
        </p:spPr>
        <p:txBody>
          <a:bodyPr/>
          <a:lstStyle/>
          <a:p>
            <a:pPr algn="l"/>
            <a:r>
              <a:rPr lang="pl-PL" dirty="0">
                <a:solidFill>
                  <a:srgbClr val="0083A5"/>
                </a:solidFill>
              </a:rPr>
              <a:t>Autor prezentace, Název oddělení, Datum</a:t>
            </a:r>
            <a:endParaRPr lang="cs-CZ" dirty="0">
              <a:solidFill>
                <a:srgbClr val="0083A5"/>
              </a:solidFill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95DE162-CD2E-4057-83F9-1316C49BC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32720" y="6356350"/>
            <a:ext cx="1021080" cy="365125"/>
          </a:xfrm>
        </p:spPr>
        <p:txBody>
          <a:bodyPr/>
          <a:lstStyle/>
          <a:p>
            <a:fld id="{78E236E8-9460-46F5-B13F-2FEC233B9BD3}" type="slidenum">
              <a:rPr lang="cs-CZ" smtClean="0">
                <a:solidFill>
                  <a:srgbClr val="0083A5"/>
                </a:solidFill>
              </a:rPr>
              <a:pPr/>
              <a:t>3</a:t>
            </a:fld>
            <a:endParaRPr lang="cs-CZ" dirty="0">
              <a:solidFill>
                <a:srgbClr val="0083A5"/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1F01C21-78D8-45EC-8854-38446B9B25E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8241" y="6435270"/>
            <a:ext cx="765019" cy="15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1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87FB1-80F4-428C-B7FD-CBD91821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581" y="477982"/>
            <a:ext cx="9310255" cy="748145"/>
          </a:xfrm>
        </p:spPr>
        <p:txBody>
          <a:bodyPr anchor="t">
            <a:normAutofit/>
          </a:bodyPr>
          <a:lstStyle/>
          <a:p>
            <a:r>
              <a:rPr lang="cs-CZ" sz="3200" b="1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Přidat název slidu (Nadpis 1, var. 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37F42A-FEAA-45E8-8921-D2FBA7B90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8A7D8A3-9B3A-46A1-8751-3251F0DF6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10515600" cy="365125"/>
          </a:xfrm>
        </p:spPr>
        <p:txBody>
          <a:bodyPr/>
          <a:lstStyle/>
          <a:p>
            <a:pPr algn="l"/>
            <a:r>
              <a:rPr lang="pl-PL" dirty="0">
                <a:solidFill>
                  <a:srgbClr val="0083A5"/>
                </a:solidFill>
              </a:rPr>
              <a:t>Autor prezentace, Název oddělení, Datum</a:t>
            </a:r>
            <a:endParaRPr lang="cs-CZ" dirty="0">
              <a:solidFill>
                <a:srgbClr val="0083A5"/>
              </a:solidFill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95DE162-CD2E-4057-83F9-1316C49BC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32720" y="6356350"/>
            <a:ext cx="1021080" cy="365125"/>
          </a:xfrm>
        </p:spPr>
        <p:txBody>
          <a:bodyPr/>
          <a:lstStyle/>
          <a:p>
            <a:fld id="{78E236E8-9460-46F5-B13F-2FEC233B9BD3}" type="slidenum">
              <a:rPr lang="cs-CZ" smtClean="0">
                <a:solidFill>
                  <a:srgbClr val="0083A5"/>
                </a:solidFill>
              </a:rPr>
              <a:pPr/>
              <a:t>4</a:t>
            </a:fld>
            <a:endParaRPr lang="cs-CZ" dirty="0">
              <a:solidFill>
                <a:srgbClr val="0083A5"/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A5F6840-1217-4232-AA7A-0BAB10013E8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8241" y="6435270"/>
            <a:ext cx="765019" cy="15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54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87FB1-80F4-428C-B7FD-CBD91821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24"/>
            <a:ext cx="9310255" cy="748145"/>
          </a:xfrm>
        </p:spPr>
        <p:txBody>
          <a:bodyPr anchor="t">
            <a:normAutofit/>
          </a:bodyPr>
          <a:lstStyle/>
          <a:p>
            <a:r>
              <a:rPr lang="cs-CZ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Přidat název slidu (Nadpis 2, var. 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37F42A-FEAA-45E8-8921-D2FBA7B90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3769"/>
            <a:ext cx="10515600" cy="3603194"/>
          </a:xfrm>
        </p:spPr>
        <p:txBody>
          <a:bodyPr>
            <a:normAutofit/>
          </a:bodyPr>
          <a:lstStyle/>
          <a:p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8A7D8A3-9B3A-46A1-8751-3251F0DF6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9081655" cy="365125"/>
          </a:xfrm>
        </p:spPr>
        <p:txBody>
          <a:bodyPr/>
          <a:lstStyle/>
          <a:p>
            <a:pPr algn="l"/>
            <a:r>
              <a:rPr lang="pl-PL" dirty="0">
                <a:solidFill>
                  <a:srgbClr val="0083A5"/>
                </a:solidFill>
              </a:rPr>
              <a:t>Autor prezentace, Název oddělení, Datum</a:t>
            </a:r>
            <a:endParaRPr lang="cs-CZ" dirty="0">
              <a:solidFill>
                <a:srgbClr val="0083A5"/>
              </a:solidFill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95DE162-CD2E-4057-83F9-1316C49BC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32720" y="6356350"/>
            <a:ext cx="1021080" cy="365125"/>
          </a:xfrm>
        </p:spPr>
        <p:txBody>
          <a:bodyPr/>
          <a:lstStyle/>
          <a:p>
            <a:fld id="{78E236E8-9460-46F5-B13F-2FEC233B9BD3}" type="slidenum">
              <a:rPr lang="cs-CZ" smtClean="0">
                <a:solidFill>
                  <a:srgbClr val="0083A5"/>
                </a:solidFill>
              </a:rPr>
              <a:pPr/>
              <a:t>5</a:t>
            </a:fld>
            <a:endParaRPr lang="cs-CZ" dirty="0">
              <a:solidFill>
                <a:srgbClr val="0083A5"/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4085D34-D73E-4049-90C4-DACF0F37AC1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8241" y="6435270"/>
            <a:ext cx="765019" cy="15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9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87FB1-80F4-428C-B7FD-CBD91821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581" y="477982"/>
            <a:ext cx="9310255" cy="748145"/>
          </a:xfrm>
        </p:spPr>
        <p:txBody>
          <a:bodyPr anchor="t">
            <a:normAutofit/>
          </a:bodyPr>
          <a:lstStyle/>
          <a:p>
            <a:r>
              <a:rPr lang="cs-CZ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Přidat název slidu (Nadpis 2, var. 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37F42A-FEAA-45E8-8921-D2FBA7B90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8A7D8A3-9B3A-46A1-8751-3251F0DF6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10515600" cy="365125"/>
          </a:xfrm>
        </p:spPr>
        <p:txBody>
          <a:bodyPr/>
          <a:lstStyle/>
          <a:p>
            <a:pPr algn="l"/>
            <a:r>
              <a:rPr lang="pl-PL" dirty="0">
                <a:solidFill>
                  <a:srgbClr val="0083A5"/>
                </a:solidFill>
              </a:rPr>
              <a:t>Autor prezentace, Název oddělení, Datum</a:t>
            </a:r>
            <a:endParaRPr lang="cs-CZ" dirty="0">
              <a:solidFill>
                <a:srgbClr val="0083A5"/>
              </a:solidFill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95DE162-CD2E-4057-83F9-1316C49BC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32720" y="6356350"/>
            <a:ext cx="1021080" cy="365125"/>
          </a:xfrm>
        </p:spPr>
        <p:txBody>
          <a:bodyPr/>
          <a:lstStyle/>
          <a:p>
            <a:fld id="{78E236E8-9460-46F5-B13F-2FEC233B9BD3}" type="slidenum">
              <a:rPr lang="cs-CZ" smtClean="0">
                <a:solidFill>
                  <a:srgbClr val="0083A5"/>
                </a:solidFill>
              </a:rPr>
              <a:pPr/>
              <a:t>6</a:t>
            </a:fld>
            <a:endParaRPr lang="cs-CZ" dirty="0">
              <a:solidFill>
                <a:srgbClr val="0083A5"/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38ADE6B-0FCA-440E-B70C-6FCBE29D6A3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8241" y="6435270"/>
            <a:ext cx="765019" cy="15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5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5E46918-0866-41B0-91DB-AF52A1989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3900" y="1610879"/>
            <a:ext cx="7353300" cy="4566083"/>
          </a:xfrm>
        </p:spPr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5E7227FA-7AB7-48B9-A83C-89BBF4889907}"/>
              </a:ext>
            </a:extLst>
          </p:cNvPr>
          <p:cNvSpPr txBox="1">
            <a:spLocks/>
          </p:cNvSpPr>
          <p:nvPr/>
        </p:nvSpPr>
        <p:spPr>
          <a:xfrm>
            <a:off x="8153400" y="1825625"/>
            <a:ext cx="3200400" cy="43513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vložte popisek obrázku.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38ABD1-DE85-4344-B4AF-B38ADB0C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581" y="477982"/>
            <a:ext cx="9310255" cy="748145"/>
          </a:xfrm>
        </p:spPr>
        <p:txBody>
          <a:bodyPr anchor="t">
            <a:normAutofit/>
          </a:bodyPr>
          <a:lstStyle/>
          <a:p>
            <a:r>
              <a:rPr lang="cs-CZ" sz="3200" b="1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Nadpis 1 </a:t>
            </a:r>
            <a:r>
              <a:rPr lang="cs-CZ" sz="1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nebo</a:t>
            </a:r>
            <a:r>
              <a:rPr lang="cs-CZ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Nadpis 2</a:t>
            </a:r>
          </a:p>
        </p:txBody>
      </p:sp>
      <p:sp>
        <p:nvSpPr>
          <p:cNvPr id="9" name="Zástupný symbol pro číslo snímku 4">
            <a:extLst>
              <a:ext uri="{FF2B5EF4-FFF2-40B4-BE49-F238E27FC236}">
                <a16:creationId xmlns:a16="http://schemas.microsoft.com/office/drawing/2014/main" id="{C8D6786C-50F0-4B34-A8E3-2A16CDC64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32720" y="6356350"/>
            <a:ext cx="1021080" cy="365125"/>
          </a:xfrm>
        </p:spPr>
        <p:txBody>
          <a:bodyPr/>
          <a:lstStyle/>
          <a:p>
            <a:fld id="{78E236E8-9460-46F5-B13F-2FEC233B9BD3}" type="slidenum">
              <a:rPr lang="cs-CZ" smtClean="0">
                <a:solidFill>
                  <a:srgbClr val="0083A5"/>
                </a:solidFill>
              </a:rPr>
              <a:pPr/>
              <a:t>7</a:t>
            </a:fld>
            <a:endParaRPr lang="cs-CZ" dirty="0">
              <a:solidFill>
                <a:srgbClr val="0083A5"/>
              </a:solidFill>
            </a:endParaRPr>
          </a:p>
        </p:txBody>
      </p:sp>
      <p:sp>
        <p:nvSpPr>
          <p:cNvPr id="10" name="Zástupný symbol pro zápatí 3">
            <a:extLst>
              <a:ext uri="{FF2B5EF4-FFF2-40B4-BE49-F238E27FC236}">
                <a16:creationId xmlns:a16="http://schemas.microsoft.com/office/drawing/2014/main" id="{6D723F1F-2605-4418-ABE2-880B29A83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9081655" cy="365125"/>
          </a:xfrm>
        </p:spPr>
        <p:txBody>
          <a:bodyPr/>
          <a:lstStyle/>
          <a:p>
            <a:pPr algn="l"/>
            <a:r>
              <a:rPr lang="pl-PL" dirty="0">
                <a:solidFill>
                  <a:srgbClr val="0083A5"/>
                </a:solidFill>
              </a:rPr>
              <a:t>Autor prezentace, Název oddělení, Datum</a:t>
            </a:r>
            <a:endParaRPr lang="cs-CZ" dirty="0">
              <a:solidFill>
                <a:srgbClr val="0083A5"/>
              </a:solidFill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C9672FA3-2E28-4688-8D92-8E6110B6179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8241" y="6435270"/>
            <a:ext cx="765019" cy="15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6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CF5966A-AE9F-4AA0-8C14-8ED8C9EB5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9081655" cy="365125"/>
          </a:xfrm>
        </p:spPr>
        <p:txBody>
          <a:bodyPr/>
          <a:lstStyle/>
          <a:p>
            <a:pPr algn="l"/>
            <a:r>
              <a:rPr lang="pl-PL" dirty="0">
                <a:solidFill>
                  <a:srgbClr val="0083A5"/>
                </a:solidFill>
              </a:rPr>
              <a:t>Autor prezentace, Název oddělení, Datum</a:t>
            </a:r>
            <a:endParaRPr lang="cs-CZ" dirty="0">
              <a:solidFill>
                <a:srgbClr val="0083A5"/>
              </a:solidFill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0DC4F37-5A06-4E8F-B948-DB8CFAA25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32720" y="6356350"/>
            <a:ext cx="1021080" cy="365125"/>
          </a:xfrm>
        </p:spPr>
        <p:txBody>
          <a:bodyPr/>
          <a:lstStyle/>
          <a:p>
            <a:fld id="{78E236E8-9460-46F5-B13F-2FEC233B9BD3}" type="slidenum">
              <a:rPr lang="cs-CZ" smtClean="0">
                <a:solidFill>
                  <a:srgbClr val="0083A5"/>
                </a:solidFill>
              </a:rPr>
              <a:pPr/>
              <a:t>8</a:t>
            </a:fld>
            <a:endParaRPr lang="cs-CZ" dirty="0">
              <a:solidFill>
                <a:srgbClr val="0083A5"/>
              </a:solidFill>
            </a:endParaRP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ED7C9FDF-F943-4001-AE4D-38AC57CEA0FC}"/>
              </a:ext>
            </a:extLst>
          </p:cNvPr>
          <p:cNvSpPr txBox="1">
            <a:spLocks/>
          </p:cNvSpPr>
          <p:nvPr/>
        </p:nvSpPr>
        <p:spPr>
          <a:xfrm>
            <a:off x="838200" y="3248891"/>
            <a:ext cx="2313709" cy="74814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Kontakty</a:t>
            </a:r>
            <a:endParaRPr lang="cs-CZ" sz="3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7613536F-09C1-4FB3-8A26-1F26F80D3EE3}"/>
              </a:ext>
            </a:extLst>
          </p:cNvPr>
          <p:cNvSpPr txBox="1">
            <a:spLocks/>
          </p:cNvSpPr>
          <p:nvPr/>
        </p:nvSpPr>
        <p:spPr>
          <a:xfrm>
            <a:off x="838200" y="4054475"/>
            <a:ext cx="2313709" cy="74814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Vložit kontakt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0BFA5C60-3712-428A-A2A2-105CB4BD737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8241" y="6435270"/>
            <a:ext cx="765019" cy="15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33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99466B-444B-4E50-B010-C4FFFB811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2545"/>
            <a:ext cx="9144000" cy="184741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3600" b="1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Rozloučení.</a:t>
            </a:r>
            <a:br>
              <a:rPr lang="cs-CZ" sz="3600" b="1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b="1" dirty="0">
                <a:solidFill>
                  <a:srgbClr val="0083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Poděkování.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B641423-989A-4E43-A4F7-546721217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356349"/>
            <a:ext cx="10439400" cy="365125"/>
          </a:xfrm>
        </p:spPr>
        <p:txBody>
          <a:bodyPr/>
          <a:lstStyle/>
          <a:p>
            <a:pPr algn="ctr"/>
            <a:r>
              <a:rPr lang="pl-PL" dirty="0">
                <a:solidFill>
                  <a:srgbClr val="0083A5"/>
                </a:solidFill>
              </a:rPr>
              <a:t>Autor prezentace, Název oddělení, Datum</a:t>
            </a:r>
            <a:endParaRPr lang="cs-CZ" dirty="0">
              <a:solidFill>
                <a:srgbClr val="0083A5"/>
              </a:solidFill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32E5166-2889-493D-B3BC-C75A12B393E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281" y="521663"/>
            <a:ext cx="1723870" cy="35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4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159</Words>
  <Application>Microsoft Office PowerPoint</Application>
  <PresentationFormat>Širokoúhlá obrazovka</PresentationFormat>
  <Paragraphs>30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Název prezentace (1–2 řádky)</vt:lpstr>
      <vt:lpstr>Název prezentace (1–2 řádky)</vt:lpstr>
      <vt:lpstr>Přidat název slidu (Nadpis 1, var. 1)</vt:lpstr>
      <vt:lpstr>Přidat název slidu (Nadpis 1, var. 2)</vt:lpstr>
      <vt:lpstr>Přidat název slidu (Nadpis 2, var. 1)</vt:lpstr>
      <vt:lpstr>Přidat název slidu (Nadpis 2, var. 2)</vt:lpstr>
      <vt:lpstr>Nadpis 1 nebo Nadpis 2</vt:lpstr>
      <vt:lpstr>Prezentace aplikace PowerPoint</vt:lpstr>
      <vt:lpstr>Rozloučení. Poděkování.</vt:lpstr>
      <vt:lpstr>Rozloučení. Poděkování.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 (1–2 řádky)</dc:title>
  <dc:creator>Eliášová Tereza</dc:creator>
  <cp:lastModifiedBy>Huňová Jana</cp:lastModifiedBy>
  <cp:revision>10</cp:revision>
  <dcterms:created xsi:type="dcterms:W3CDTF">2023-02-20T12:23:10Z</dcterms:created>
  <dcterms:modified xsi:type="dcterms:W3CDTF">2023-11-14T13:15:18Z</dcterms:modified>
</cp:coreProperties>
</file>